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2" r:id="rId2"/>
    <p:sldId id="256" r:id="rId3"/>
    <p:sldId id="258" r:id="rId4"/>
    <p:sldId id="291" r:id="rId5"/>
    <p:sldId id="283" r:id="rId6"/>
    <p:sldId id="262" r:id="rId7"/>
    <p:sldId id="286" r:id="rId8"/>
    <p:sldId id="294" r:id="rId9"/>
    <p:sldId id="293" r:id="rId10"/>
    <p:sldId id="296" r:id="rId11"/>
    <p:sldId id="295" r:id="rId12"/>
    <p:sldId id="292" r:id="rId13"/>
    <p:sldId id="288" r:id="rId14"/>
    <p:sldId id="289" r:id="rId15"/>
    <p:sldId id="290"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BF1"/>
    <a:srgbClr val="253773"/>
    <a:srgbClr val="BB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04" autoAdjust="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2AA26F-D03E-43D9-A98B-12581C1B28F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de-CH"/>
        </a:p>
      </dgm:t>
    </dgm:pt>
    <dgm:pt modelId="{BDAB9B2F-DA82-4988-A451-070B3A4CA434}">
      <dgm:prSet phldrT="[Text]" custT="1"/>
      <dgm:spPr>
        <a:solidFill>
          <a:srgbClr val="253773"/>
        </a:solidFill>
      </dgm:spPr>
      <dgm:t>
        <a:bodyPr/>
        <a:lstStyle/>
        <a:p>
          <a:r>
            <a:rPr lang="de-CH" sz="1600" b="1" dirty="0">
              <a:latin typeface="Gotham" panose="02000504050000020004" pitchFamily="2" charset="0"/>
            </a:rPr>
            <a:t>Club Board</a:t>
          </a:r>
        </a:p>
      </dgm:t>
    </dgm:pt>
    <dgm:pt modelId="{A150E444-1E92-47B8-89A3-33D6CB989109}" type="parTrans" cxnId="{E019F872-143F-4F6B-B7D7-DC4977B66D23}">
      <dgm:prSet/>
      <dgm:spPr/>
      <dgm:t>
        <a:bodyPr/>
        <a:lstStyle/>
        <a:p>
          <a:endParaRPr lang="de-CH"/>
        </a:p>
      </dgm:t>
    </dgm:pt>
    <dgm:pt modelId="{9B372B35-F935-418A-A315-DDF1FAE36625}" type="sibTrans" cxnId="{E019F872-143F-4F6B-B7D7-DC4977B66D23}">
      <dgm:prSet/>
      <dgm:spPr/>
      <dgm:t>
        <a:bodyPr/>
        <a:lstStyle/>
        <a:p>
          <a:endParaRPr lang="de-CH"/>
        </a:p>
      </dgm:t>
    </dgm:pt>
    <dgm:pt modelId="{C4133236-F261-4C83-9FEE-03BE275AA5C3}">
      <dgm:prSet phldrT="[Text]" custT="1"/>
      <dgm:spPr>
        <a:solidFill>
          <a:schemeClr val="bg1">
            <a:alpha val="90000"/>
          </a:schemeClr>
        </a:solidFill>
        <a:ln>
          <a:solidFill>
            <a:schemeClr val="bg1">
              <a:alpha val="90000"/>
            </a:schemeClr>
          </a:solidFill>
        </a:ln>
      </dgm:spPr>
      <dgm:t>
        <a:bodyPr/>
        <a:lstStyle/>
        <a:p>
          <a:r>
            <a:rPr lang="de-CH" sz="700" b="1" kern="1200" dirty="0">
              <a:solidFill>
                <a:prstClr val="black">
                  <a:hueOff val="0"/>
                  <a:satOff val="0"/>
                  <a:lumOff val="0"/>
                  <a:alphaOff val="0"/>
                </a:prstClr>
              </a:solidFill>
              <a:latin typeface="Franklin Gothic Medium"/>
              <a:ea typeface="+mn-ea"/>
              <a:cs typeface="+mn-cs"/>
            </a:rPr>
            <a:t>PETROVIC</a:t>
          </a:r>
          <a:r>
            <a:rPr lang="de-CH" sz="800" b="1" kern="1200" dirty="0">
              <a:solidFill>
                <a:prstClr val="black">
                  <a:hueOff val="0"/>
                  <a:satOff val="0"/>
                  <a:lumOff val="0"/>
                  <a:alphaOff val="0"/>
                </a:prstClr>
              </a:solidFill>
              <a:latin typeface="Franklin Gothic Medium"/>
              <a:ea typeface="+mn-ea"/>
              <a:cs typeface="+mn-cs"/>
            </a:rPr>
            <a:t> </a:t>
          </a:r>
          <a:r>
            <a:rPr lang="de-CH" sz="700" kern="1200" dirty="0">
              <a:solidFill>
                <a:prstClr val="black">
                  <a:hueOff val="0"/>
                  <a:satOff val="0"/>
                  <a:lumOff val="0"/>
                  <a:alphaOff val="0"/>
                </a:prstClr>
              </a:solidFill>
              <a:latin typeface="Franklin Gothic Medium"/>
              <a:ea typeface="+mn-ea"/>
              <a:cs typeface="+mn-cs"/>
            </a:rPr>
            <a:t>Jeanine</a:t>
          </a:r>
        </a:p>
        <a:p>
          <a:r>
            <a:rPr lang="de-CH" sz="700" kern="1200" dirty="0">
              <a:solidFill>
                <a:prstClr val="black">
                  <a:hueOff val="0"/>
                  <a:satOff val="0"/>
                  <a:lumOff val="0"/>
                  <a:alphaOff val="0"/>
                </a:prstClr>
              </a:solidFill>
              <a:latin typeface="Franklin Gothic Medium"/>
              <a:ea typeface="+mn-ea"/>
              <a:cs typeface="+mn-cs"/>
            </a:rPr>
            <a:t>Administration</a:t>
          </a:r>
        </a:p>
      </dgm:t>
    </dgm:pt>
    <dgm:pt modelId="{56AF34B5-9038-4F6F-AC8F-15E42FE230FA}" type="parTrans" cxnId="{51D1142A-1D87-4279-8F71-3042362D01CB}">
      <dgm:prSet/>
      <dgm:spPr/>
      <dgm:t>
        <a:bodyPr/>
        <a:lstStyle/>
        <a:p>
          <a:endParaRPr lang="de-CH"/>
        </a:p>
      </dgm:t>
    </dgm:pt>
    <dgm:pt modelId="{3FC3B0F6-402D-4A1A-8985-1CCE2D82BF62}" type="sibTrans" cxnId="{51D1142A-1D87-4279-8F71-3042362D01CB}">
      <dgm:prSet/>
      <dgm:spPr/>
      <dgm:t>
        <a:bodyPr/>
        <a:lstStyle/>
        <a:p>
          <a:endParaRPr lang="de-CH"/>
        </a:p>
      </dgm:t>
    </dgm:pt>
    <dgm:pt modelId="{7F237635-F111-48FA-8433-38319776356F}">
      <dgm:prSet phldrT="[Text]" custT="1"/>
      <dgm:spPr>
        <a:solidFill>
          <a:schemeClr val="bg1">
            <a:alpha val="90000"/>
          </a:schemeClr>
        </a:solidFill>
        <a:ln>
          <a:solidFill>
            <a:schemeClr val="bg1">
              <a:alpha val="90000"/>
            </a:schemeClr>
          </a:solidFill>
        </a:ln>
      </dgm:spPr>
      <dgm:t>
        <a:bodyPr/>
        <a:lstStyle/>
        <a:p>
          <a:r>
            <a:rPr lang="de-CH" sz="800" b="1" kern="1200" dirty="0">
              <a:solidFill>
                <a:prstClr val="black">
                  <a:hueOff val="0"/>
                  <a:satOff val="0"/>
                  <a:lumOff val="0"/>
                  <a:alphaOff val="0"/>
                </a:prstClr>
              </a:solidFill>
              <a:latin typeface="Franklin Gothic Medium"/>
              <a:ea typeface="+mn-ea"/>
              <a:cs typeface="+mn-cs"/>
            </a:rPr>
            <a:t>GOGIC</a:t>
          </a:r>
          <a:r>
            <a:rPr lang="de-CH" sz="800" kern="1200" dirty="0">
              <a:solidFill>
                <a:prstClr val="black">
                  <a:hueOff val="0"/>
                  <a:satOff val="0"/>
                  <a:lumOff val="0"/>
                  <a:alphaOff val="0"/>
                </a:prstClr>
              </a:solidFill>
              <a:latin typeface="Franklin Gothic Medium"/>
              <a:ea typeface="+mn-ea"/>
              <a:cs typeface="+mn-cs"/>
            </a:rPr>
            <a:t> Suzana</a:t>
          </a:r>
        </a:p>
        <a:p>
          <a:r>
            <a:rPr lang="de-CH" sz="800" kern="1200" dirty="0">
              <a:solidFill>
                <a:prstClr val="black">
                  <a:hueOff val="0"/>
                  <a:satOff val="0"/>
                  <a:lumOff val="0"/>
                  <a:alphaOff val="0"/>
                </a:prstClr>
              </a:solidFill>
              <a:latin typeface="Franklin Gothic Medium"/>
              <a:ea typeface="+mn-ea"/>
              <a:cs typeface="+mn-cs"/>
            </a:rPr>
            <a:t>Social media</a:t>
          </a:r>
        </a:p>
      </dgm:t>
    </dgm:pt>
    <dgm:pt modelId="{E3641966-3497-495C-B11C-516484AED634}" type="parTrans" cxnId="{FB3B330F-9458-471D-890F-90A96B155384}">
      <dgm:prSet/>
      <dgm:spPr/>
      <dgm:t>
        <a:bodyPr/>
        <a:lstStyle/>
        <a:p>
          <a:endParaRPr lang="de-CH"/>
        </a:p>
      </dgm:t>
    </dgm:pt>
    <dgm:pt modelId="{61EA5F40-C67D-4477-BE0F-D82BD2F0268A}" type="sibTrans" cxnId="{FB3B330F-9458-471D-890F-90A96B155384}">
      <dgm:prSet/>
      <dgm:spPr/>
      <dgm:t>
        <a:bodyPr/>
        <a:lstStyle/>
        <a:p>
          <a:endParaRPr lang="de-CH"/>
        </a:p>
      </dgm:t>
    </dgm:pt>
    <dgm:pt modelId="{62588639-DC61-4D39-9EA6-F8E20CF84E6A}">
      <dgm:prSet phldrT="[Text]" custT="1"/>
      <dgm:spPr>
        <a:solidFill>
          <a:srgbClr val="253773"/>
        </a:solidFill>
      </dgm:spPr>
      <dgm:t>
        <a:bodyPr/>
        <a:lstStyle/>
        <a:p>
          <a:r>
            <a:rPr lang="de-CH" sz="1600" b="1" dirty="0">
              <a:solidFill>
                <a:schemeClr val="bg1"/>
              </a:solidFill>
              <a:latin typeface="Gotham" panose="02000504050000020004" pitchFamily="2" charset="0"/>
              <a:ea typeface="+mn-ea"/>
              <a:cs typeface="+mn-cs"/>
            </a:rPr>
            <a:t>Strategy Board</a:t>
          </a:r>
          <a:endParaRPr lang="de-CH" sz="1600" b="1" dirty="0">
            <a:solidFill>
              <a:schemeClr val="bg1"/>
            </a:solidFill>
            <a:latin typeface="Gotham" panose="02000504050000020004" pitchFamily="2" charset="0"/>
          </a:endParaRPr>
        </a:p>
      </dgm:t>
    </dgm:pt>
    <dgm:pt modelId="{9485B9CC-42FE-41ED-A5FA-81F5749387A0}" type="parTrans" cxnId="{B773ED28-42FD-469E-867F-0F8928BFC8F8}">
      <dgm:prSet/>
      <dgm:spPr/>
      <dgm:t>
        <a:bodyPr/>
        <a:lstStyle/>
        <a:p>
          <a:endParaRPr lang="de-CH"/>
        </a:p>
      </dgm:t>
    </dgm:pt>
    <dgm:pt modelId="{B0256EA4-88E7-485F-A1A2-1799A30DBE0B}" type="sibTrans" cxnId="{B773ED28-42FD-469E-867F-0F8928BFC8F8}">
      <dgm:prSet/>
      <dgm:spPr/>
      <dgm:t>
        <a:bodyPr/>
        <a:lstStyle/>
        <a:p>
          <a:endParaRPr lang="de-CH"/>
        </a:p>
      </dgm:t>
    </dgm:pt>
    <dgm:pt modelId="{A5BD6AD6-16E9-481F-AE9E-A5433FE90F1E}">
      <dgm:prSet phldrT="[Text]" custT="1"/>
      <dgm:spPr>
        <a:solidFill>
          <a:schemeClr val="bg1">
            <a:alpha val="90000"/>
          </a:schemeClr>
        </a:solidFill>
        <a:ln>
          <a:solidFill>
            <a:schemeClr val="bg1">
              <a:alpha val="90000"/>
            </a:schemeClr>
          </a:solidFill>
        </a:ln>
      </dgm:spPr>
      <dgm:t>
        <a:bodyPr/>
        <a:lstStyle/>
        <a:p>
          <a:r>
            <a:rPr lang="de-CH" sz="700" b="1" kern="1200" dirty="0">
              <a:solidFill>
                <a:prstClr val="black">
                  <a:hueOff val="0"/>
                  <a:satOff val="0"/>
                  <a:lumOff val="0"/>
                  <a:alphaOff val="0"/>
                </a:prstClr>
              </a:solidFill>
              <a:latin typeface="Franklin Gothic Medium"/>
              <a:ea typeface="+mn-ea"/>
              <a:cs typeface="+mn-cs"/>
            </a:rPr>
            <a:t>CASTRO</a:t>
          </a:r>
          <a:r>
            <a:rPr lang="de-CH" sz="800" kern="1200" dirty="0">
              <a:solidFill>
                <a:prstClr val="black">
                  <a:hueOff val="0"/>
                  <a:satOff val="0"/>
                  <a:lumOff val="0"/>
                  <a:alphaOff val="0"/>
                </a:prstClr>
              </a:solidFill>
              <a:latin typeface="Franklin Gothic Medium"/>
              <a:ea typeface="+mn-ea"/>
              <a:cs typeface="+mn-cs"/>
            </a:rPr>
            <a:t> David</a:t>
          </a:r>
        </a:p>
        <a:p>
          <a:r>
            <a:rPr lang="en-US" sz="600" kern="1200" dirty="0">
              <a:latin typeface="Franklin Gothic Demi" panose="020B0703020102020204" pitchFamily="34" charset="0"/>
            </a:rPr>
            <a:t>Relationship </a:t>
          </a:r>
          <a:r>
            <a:rPr lang="en-US" sz="600" kern="1200" dirty="0">
              <a:solidFill>
                <a:prstClr val="black">
                  <a:hueOff val="0"/>
                  <a:satOff val="0"/>
                  <a:lumOff val="0"/>
                  <a:alphaOff val="0"/>
                </a:prstClr>
              </a:solidFill>
              <a:latin typeface="Franklin Gothic Demi" panose="020B0703020102020204" pitchFamily="34" charset="0"/>
              <a:ea typeface="+mn-ea"/>
              <a:cs typeface="+mn-cs"/>
            </a:rPr>
            <a:t>seniors</a:t>
          </a:r>
          <a:endParaRPr lang="de-CH" sz="600" kern="1200" dirty="0">
            <a:solidFill>
              <a:prstClr val="black">
                <a:hueOff val="0"/>
                <a:satOff val="0"/>
                <a:lumOff val="0"/>
                <a:alphaOff val="0"/>
              </a:prstClr>
            </a:solidFill>
            <a:latin typeface="Franklin Gothic Demi" panose="020B0703020102020204" pitchFamily="34" charset="0"/>
            <a:ea typeface="+mn-ea"/>
            <a:cs typeface="+mn-cs"/>
          </a:endParaRPr>
        </a:p>
      </dgm:t>
    </dgm:pt>
    <dgm:pt modelId="{CBBB057E-58DE-48A9-8A5D-B46F4057EB83}" type="parTrans" cxnId="{51092F5C-FC1F-42B9-891D-2BE6AAA76D1A}">
      <dgm:prSet/>
      <dgm:spPr/>
      <dgm:t>
        <a:bodyPr/>
        <a:lstStyle/>
        <a:p>
          <a:endParaRPr lang="de-CH"/>
        </a:p>
      </dgm:t>
    </dgm:pt>
    <dgm:pt modelId="{E07E7283-7B25-47CC-B1AA-55232FF5C0C3}" type="sibTrans" cxnId="{51092F5C-FC1F-42B9-891D-2BE6AAA76D1A}">
      <dgm:prSet/>
      <dgm:spPr/>
      <dgm:t>
        <a:bodyPr/>
        <a:lstStyle/>
        <a:p>
          <a:endParaRPr lang="de-CH"/>
        </a:p>
      </dgm:t>
    </dgm:pt>
    <dgm:pt modelId="{9861056E-A4BB-486F-8EC5-3DA61F5590DE}">
      <dgm:prSet phldrT="[Text]" custT="1"/>
      <dgm:spPr>
        <a:solidFill>
          <a:schemeClr val="bg1">
            <a:alpha val="90000"/>
          </a:schemeClr>
        </a:solidFill>
        <a:ln>
          <a:solidFill>
            <a:schemeClr val="bg1">
              <a:alpha val="90000"/>
            </a:schemeClr>
          </a:solidFill>
        </a:ln>
      </dgm:spPr>
      <dgm:t>
        <a:bodyPr/>
        <a:lstStyle/>
        <a:p>
          <a:r>
            <a:rPr lang="de-CH" sz="700" b="1" kern="1200" dirty="0">
              <a:solidFill>
                <a:prstClr val="black">
                  <a:hueOff val="0"/>
                  <a:satOff val="0"/>
                  <a:lumOff val="0"/>
                  <a:alphaOff val="0"/>
                </a:prstClr>
              </a:solidFill>
              <a:latin typeface="Franklin Gothic Medium"/>
              <a:ea typeface="+mn-ea"/>
              <a:cs typeface="+mn-cs"/>
            </a:rPr>
            <a:t>VOLLMEIER</a:t>
          </a:r>
          <a:r>
            <a:rPr lang="de-CH" sz="800" kern="1200" dirty="0">
              <a:solidFill>
                <a:prstClr val="black">
                  <a:hueOff val="0"/>
                  <a:satOff val="0"/>
                  <a:lumOff val="0"/>
                  <a:alphaOff val="0"/>
                </a:prstClr>
              </a:solidFill>
              <a:latin typeface="Franklin Gothic Medium"/>
              <a:ea typeface="+mn-ea"/>
              <a:cs typeface="+mn-cs"/>
            </a:rPr>
            <a:t> Alexandra</a:t>
          </a:r>
        </a:p>
        <a:p>
          <a:r>
            <a:rPr lang="fr-CH" sz="600" kern="1200" dirty="0"/>
            <a:t>Conceptual structure</a:t>
          </a:r>
          <a:endParaRPr lang="de-CH" sz="600" kern="1200" dirty="0">
            <a:solidFill>
              <a:prstClr val="black">
                <a:hueOff val="0"/>
                <a:satOff val="0"/>
                <a:lumOff val="0"/>
                <a:alphaOff val="0"/>
              </a:prstClr>
            </a:solidFill>
            <a:latin typeface="Franklin Gothic Medium"/>
            <a:ea typeface="+mn-ea"/>
            <a:cs typeface="+mn-cs"/>
          </a:endParaRPr>
        </a:p>
      </dgm:t>
    </dgm:pt>
    <dgm:pt modelId="{4BEE5E16-3072-4B57-B335-0DF1355461F1}" type="parTrans" cxnId="{F03DDF1F-80C5-4C70-A3D0-54DAABE70BB7}">
      <dgm:prSet/>
      <dgm:spPr/>
      <dgm:t>
        <a:bodyPr/>
        <a:lstStyle/>
        <a:p>
          <a:endParaRPr lang="de-CH"/>
        </a:p>
      </dgm:t>
    </dgm:pt>
    <dgm:pt modelId="{B0BC92AA-8182-459D-95D4-17FEABB245F4}" type="sibTrans" cxnId="{F03DDF1F-80C5-4C70-A3D0-54DAABE70BB7}">
      <dgm:prSet/>
      <dgm:spPr/>
      <dgm:t>
        <a:bodyPr/>
        <a:lstStyle/>
        <a:p>
          <a:endParaRPr lang="de-CH"/>
        </a:p>
      </dgm:t>
    </dgm:pt>
    <dgm:pt modelId="{FD9FEC2F-CC86-4EFF-8707-F85CB5F0F1C0}">
      <dgm:prSet phldrT="[Text]" custT="1"/>
      <dgm:spPr>
        <a:solidFill>
          <a:srgbClr val="253773"/>
        </a:solidFill>
      </dgm:spPr>
      <dgm:t>
        <a:bodyPr/>
        <a:lstStyle/>
        <a:p>
          <a:r>
            <a:rPr lang="de-CH" sz="1600" b="1" dirty="0">
              <a:latin typeface="Gotham" panose="02000504050000020004" pitchFamily="2" charset="0"/>
            </a:rPr>
            <a:t>Technical Board</a:t>
          </a:r>
        </a:p>
      </dgm:t>
    </dgm:pt>
    <dgm:pt modelId="{7A8C7C2F-DB63-49EB-B72F-CF7EEC698E21}" type="parTrans" cxnId="{A0C0BE3B-13D1-4411-8BD1-A22781607657}">
      <dgm:prSet/>
      <dgm:spPr/>
      <dgm:t>
        <a:bodyPr/>
        <a:lstStyle/>
        <a:p>
          <a:endParaRPr lang="de-CH"/>
        </a:p>
      </dgm:t>
    </dgm:pt>
    <dgm:pt modelId="{AA49FD2C-DA64-4B26-BD9A-E4968EB2B0D3}" type="sibTrans" cxnId="{A0C0BE3B-13D1-4411-8BD1-A22781607657}">
      <dgm:prSet/>
      <dgm:spPr/>
      <dgm:t>
        <a:bodyPr/>
        <a:lstStyle/>
        <a:p>
          <a:endParaRPr lang="de-CH"/>
        </a:p>
      </dgm:t>
    </dgm:pt>
    <dgm:pt modelId="{D03D4871-06F3-4121-9B50-D47E3242C23B}">
      <dgm:prSet phldrT="[Text]" custT="1"/>
      <dgm:spPr>
        <a:solidFill>
          <a:schemeClr val="bg1">
            <a:alpha val="90000"/>
          </a:schemeClr>
        </a:solidFill>
        <a:ln>
          <a:solidFill>
            <a:schemeClr val="bg1">
              <a:alpha val="90000"/>
            </a:schemeClr>
          </a:solidFill>
        </a:ln>
      </dgm:spPr>
      <dgm:t>
        <a:bodyPr/>
        <a:lstStyle/>
        <a:p>
          <a:r>
            <a:rPr lang="de-CH" sz="1100" b="1" dirty="0"/>
            <a:t>ÖZTÜRK</a:t>
          </a:r>
          <a:r>
            <a:rPr lang="de-CH" sz="1100" dirty="0"/>
            <a:t> Maria</a:t>
          </a:r>
        </a:p>
        <a:p>
          <a:r>
            <a:rPr lang="de-CH" sz="700" dirty="0"/>
            <a:t>Office Manager</a:t>
          </a:r>
        </a:p>
      </dgm:t>
    </dgm:pt>
    <dgm:pt modelId="{79AF4C8A-99B8-4A41-AAEA-C667A5642123}" type="parTrans" cxnId="{35224080-5EF3-4B26-BB02-AE0BCBFA2089}">
      <dgm:prSet/>
      <dgm:spPr/>
      <dgm:t>
        <a:bodyPr/>
        <a:lstStyle/>
        <a:p>
          <a:endParaRPr lang="de-CH"/>
        </a:p>
      </dgm:t>
    </dgm:pt>
    <dgm:pt modelId="{F62A18DF-FD95-4FC4-9CF8-CFE19B2223A7}" type="sibTrans" cxnId="{35224080-5EF3-4B26-BB02-AE0BCBFA2089}">
      <dgm:prSet/>
      <dgm:spPr/>
      <dgm:t>
        <a:bodyPr/>
        <a:lstStyle/>
        <a:p>
          <a:endParaRPr lang="de-CH"/>
        </a:p>
      </dgm:t>
    </dgm:pt>
    <dgm:pt modelId="{E7B96F45-AAEE-436D-BA12-26EE6935440F}">
      <dgm:prSet/>
      <dgm:spPr>
        <a:solidFill>
          <a:schemeClr val="bg1">
            <a:alpha val="90000"/>
          </a:schemeClr>
        </a:solidFill>
        <a:ln>
          <a:solidFill>
            <a:schemeClr val="bg1">
              <a:alpha val="90000"/>
            </a:schemeClr>
          </a:solidFill>
        </a:ln>
      </dgm:spPr>
      <dgm:t>
        <a:bodyPr/>
        <a:lstStyle/>
        <a:p>
          <a:r>
            <a:rPr lang="de-CH" b="1" dirty="0"/>
            <a:t>HUSSEIN</a:t>
          </a:r>
          <a:r>
            <a:rPr lang="de-CH" dirty="0"/>
            <a:t> Mustafa</a:t>
          </a:r>
        </a:p>
        <a:p>
          <a:r>
            <a:rPr lang="de-CH" dirty="0"/>
            <a:t>Webmaster</a:t>
          </a:r>
        </a:p>
      </dgm:t>
    </dgm:pt>
    <dgm:pt modelId="{F5BDAF3D-8E13-4697-B9CE-FDD395EE085B}" type="parTrans" cxnId="{6F5D2C5E-9504-49E1-9B78-869AB5F2C7D4}">
      <dgm:prSet/>
      <dgm:spPr/>
      <dgm:t>
        <a:bodyPr/>
        <a:lstStyle/>
        <a:p>
          <a:endParaRPr lang="de-CH"/>
        </a:p>
      </dgm:t>
    </dgm:pt>
    <dgm:pt modelId="{76FF1E90-4DD3-45F9-9A6F-8C415896F3BB}" type="sibTrans" cxnId="{6F5D2C5E-9504-49E1-9B78-869AB5F2C7D4}">
      <dgm:prSet/>
      <dgm:spPr/>
      <dgm:t>
        <a:bodyPr/>
        <a:lstStyle/>
        <a:p>
          <a:endParaRPr lang="de-CH"/>
        </a:p>
      </dgm:t>
    </dgm:pt>
    <dgm:pt modelId="{5CE69E68-E24C-4C5F-99FB-60990D9A029D}">
      <dgm:prSet/>
      <dgm:spPr>
        <a:solidFill>
          <a:schemeClr val="bg1">
            <a:alpha val="90000"/>
          </a:schemeClr>
        </a:solidFill>
        <a:ln>
          <a:solidFill>
            <a:schemeClr val="bg1">
              <a:alpha val="90000"/>
            </a:schemeClr>
          </a:solidFill>
        </a:ln>
      </dgm:spPr>
      <dgm:t>
        <a:bodyPr/>
        <a:lstStyle/>
        <a:p>
          <a:r>
            <a:rPr lang="de-CH" b="1" dirty="0"/>
            <a:t>CROITORU</a:t>
          </a:r>
          <a:r>
            <a:rPr lang="de-CH" dirty="0"/>
            <a:t> Claudia</a:t>
          </a:r>
        </a:p>
        <a:p>
          <a:r>
            <a:rPr lang="de-CH" dirty="0"/>
            <a:t>Technical Director</a:t>
          </a:r>
        </a:p>
      </dgm:t>
    </dgm:pt>
    <dgm:pt modelId="{9A81166D-8D00-46A6-912F-0D77AB268540}" type="parTrans" cxnId="{419A2823-0A4B-485A-BA3C-00D2D8548BB3}">
      <dgm:prSet/>
      <dgm:spPr/>
      <dgm:t>
        <a:bodyPr/>
        <a:lstStyle/>
        <a:p>
          <a:endParaRPr lang="de-CH"/>
        </a:p>
      </dgm:t>
    </dgm:pt>
    <dgm:pt modelId="{71D60A38-0E17-4924-8567-CDDC02D3BB0E}" type="sibTrans" cxnId="{419A2823-0A4B-485A-BA3C-00D2D8548BB3}">
      <dgm:prSet/>
      <dgm:spPr/>
      <dgm:t>
        <a:bodyPr/>
        <a:lstStyle/>
        <a:p>
          <a:endParaRPr lang="de-CH"/>
        </a:p>
      </dgm:t>
    </dgm:pt>
    <dgm:pt modelId="{E3E2799C-89FD-47D0-8FF3-81990F58A4D2}">
      <dgm:prSet custT="1"/>
      <dgm:spPr>
        <a:solidFill>
          <a:schemeClr val="bg1">
            <a:alpha val="90000"/>
          </a:schemeClr>
        </a:solidFill>
        <a:ln>
          <a:solidFill>
            <a:schemeClr val="bg1">
              <a:alpha val="90000"/>
            </a:schemeClr>
          </a:solidFill>
        </a:ln>
      </dgm:spPr>
      <dgm:t>
        <a:bodyPr/>
        <a:lstStyle/>
        <a:p>
          <a:r>
            <a:rPr lang="de-CH" sz="700" b="1" kern="1200" dirty="0">
              <a:solidFill>
                <a:prstClr val="black">
                  <a:hueOff val="0"/>
                  <a:satOff val="0"/>
                  <a:lumOff val="0"/>
                  <a:alphaOff val="0"/>
                </a:prstClr>
              </a:solidFill>
              <a:latin typeface="Franklin Gothic Medium"/>
              <a:ea typeface="+mn-ea"/>
              <a:cs typeface="+mn-cs"/>
            </a:rPr>
            <a:t>VENDITTO</a:t>
          </a:r>
          <a:r>
            <a:rPr lang="de-CH" sz="800" kern="1200" dirty="0">
              <a:solidFill>
                <a:prstClr val="black">
                  <a:hueOff val="0"/>
                  <a:satOff val="0"/>
                  <a:lumOff val="0"/>
                  <a:alphaOff val="0"/>
                </a:prstClr>
              </a:solidFill>
              <a:latin typeface="Franklin Gothic Medium"/>
              <a:ea typeface="+mn-ea"/>
              <a:cs typeface="+mn-cs"/>
            </a:rPr>
            <a:t> Sandro</a:t>
          </a:r>
        </a:p>
        <a:p>
          <a:r>
            <a:rPr lang="en-US" sz="600" b="0" kern="1200" dirty="0"/>
            <a:t>Training technical staff</a:t>
          </a:r>
          <a:endParaRPr lang="de-CH" sz="600" b="0" kern="1200" dirty="0">
            <a:solidFill>
              <a:prstClr val="black">
                <a:hueOff val="0"/>
                <a:satOff val="0"/>
                <a:lumOff val="0"/>
                <a:alphaOff val="0"/>
              </a:prstClr>
            </a:solidFill>
            <a:latin typeface="Franklin Gothic Medium"/>
            <a:ea typeface="+mn-ea"/>
            <a:cs typeface="+mn-cs"/>
          </a:endParaRPr>
        </a:p>
      </dgm:t>
    </dgm:pt>
    <dgm:pt modelId="{BE695B88-5E2B-4A4C-B092-442E92006427}" type="parTrans" cxnId="{91D725BB-E52C-4B31-9325-4C46FB5D3159}">
      <dgm:prSet/>
      <dgm:spPr/>
      <dgm:t>
        <a:bodyPr/>
        <a:lstStyle/>
        <a:p>
          <a:endParaRPr lang="de-CH"/>
        </a:p>
      </dgm:t>
    </dgm:pt>
    <dgm:pt modelId="{BBB9F6A1-854B-4D0C-BE7C-CADF70F54987}" type="sibTrans" cxnId="{91D725BB-E52C-4B31-9325-4C46FB5D3159}">
      <dgm:prSet/>
      <dgm:spPr/>
      <dgm:t>
        <a:bodyPr/>
        <a:lstStyle/>
        <a:p>
          <a:endParaRPr lang="de-CH"/>
        </a:p>
      </dgm:t>
    </dgm:pt>
    <dgm:pt modelId="{3364DC87-E901-400A-8925-41C8A6083EEA}">
      <dgm:prSet custT="1"/>
      <dgm:spPr>
        <a:solidFill>
          <a:schemeClr val="bg1">
            <a:alpha val="90000"/>
          </a:schemeClr>
        </a:solidFill>
        <a:ln>
          <a:solidFill>
            <a:schemeClr val="bg1">
              <a:alpha val="90000"/>
            </a:schemeClr>
          </a:solidFill>
        </a:ln>
      </dgm:spPr>
      <dgm:t>
        <a:bodyPr/>
        <a:lstStyle/>
        <a:p>
          <a:r>
            <a:rPr lang="de-CH" sz="700" b="1" kern="1200" dirty="0">
              <a:solidFill>
                <a:prstClr val="black">
                  <a:hueOff val="0"/>
                  <a:satOff val="0"/>
                  <a:lumOff val="0"/>
                  <a:alphaOff val="0"/>
                </a:prstClr>
              </a:solidFill>
              <a:latin typeface="Franklin Gothic Medium"/>
              <a:ea typeface="+mn-ea"/>
              <a:cs typeface="+mn-cs"/>
            </a:rPr>
            <a:t>SWAIN </a:t>
          </a:r>
          <a:r>
            <a:rPr lang="de-CH" sz="700" kern="1200" dirty="0">
              <a:solidFill>
                <a:prstClr val="black">
                  <a:hueOff val="0"/>
                  <a:satOff val="0"/>
                  <a:lumOff val="0"/>
                  <a:alphaOff val="0"/>
                </a:prstClr>
              </a:solidFill>
              <a:latin typeface="Franklin Gothic Medium"/>
              <a:ea typeface="+mn-ea"/>
              <a:cs typeface="+mn-cs"/>
            </a:rPr>
            <a:t>Judith</a:t>
          </a:r>
        </a:p>
        <a:p>
          <a:r>
            <a:rPr lang="de-CH" sz="600" kern="1200" dirty="0">
              <a:solidFill>
                <a:prstClr val="black">
                  <a:hueOff val="0"/>
                  <a:satOff val="0"/>
                  <a:lumOff val="0"/>
                  <a:alphaOff val="0"/>
                </a:prstClr>
              </a:solidFill>
              <a:latin typeface="Franklin Gothic Medium"/>
              <a:ea typeface="+mn-ea"/>
              <a:cs typeface="+mn-cs"/>
            </a:rPr>
            <a:t>Legal</a:t>
          </a:r>
          <a:endParaRPr lang="de-CH" sz="800" kern="1200" dirty="0">
            <a:solidFill>
              <a:prstClr val="black">
                <a:hueOff val="0"/>
                <a:satOff val="0"/>
                <a:lumOff val="0"/>
                <a:alphaOff val="0"/>
              </a:prstClr>
            </a:solidFill>
            <a:latin typeface="Franklin Gothic Medium"/>
            <a:ea typeface="+mn-ea"/>
            <a:cs typeface="+mn-cs"/>
          </a:endParaRPr>
        </a:p>
      </dgm:t>
    </dgm:pt>
    <dgm:pt modelId="{EED18E2B-BF6E-4004-9B3A-D643CE56DC8C}" type="parTrans" cxnId="{3B4339AA-1632-40F2-9A14-C59BEEB19201}">
      <dgm:prSet/>
      <dgm:spPr/>
      <dgm:t>
        <a:bodyPr/>
        <a:lstStyle/>
        <a:p>
          <a:endParaRPr lang="de-CH"/>
        </a:p>
      </dgm:t>
    </dgm:pt>
    <dgm:pt modelId="{8AA4D37B-B377-48D9-91FB-72255129434F}" type="sibTrans" cxnId="{3B4339AA-1632-40F2-9A14-C59BEEB19201}">
      <dgm:prSet/>
      <dgm:spPr/>
      <dgm:t>
        <a:bodyPr/>
        <a:lstStyle/>
        <a:p>
          <a:endParaRPr lang="de-CH"/>
        </a:p>
      </dgm:t>
    </dgm:pt>
    <dgm:pt modelId="{521153B2-0785-422A-A88C-C712B88D86F3}">
      <dgm:prSet custT="1"/>
      <dgm:spPr>
        <a:solidFill>
          <a:schemeClr val="bg1">
            <a:alpha val="90000"/>
          </a:schemeClr>
        </a:solidFill>
        <a:ln>
          <a:solidFill>
            <a:schemeClr val="bg1">
              <a:alpha val="90000"/>
            </a:schemeClr>
          </a:solidFill>
        </a:ln>
      </dgm:spPr>
      <dgm:t>
        <a:bodyPr/>
        <a:lstStyle/>
        <a:p>
          <a:r>
            <a:rPr lang="de-CH" sz="700" b="1" kern="1200" dirty="0">
              <a:solidFill>
                <a:prstClr val="black">
                  <a:hueOff val="0"/>
                  <a:satOff val="0"/>
                  <a:lumOff val="0"/>
                  <a:alphaOff val="0"/>
                </a:prstClr>
              </a:solidFill>
              <a:latin typeface="Franklin Gothic Medium"/>
              <a:ea typeface="+mn-ea"/>
              <a:cs typeface="+mn-cs"/>
            </a:rPr>
            <a:t>ÖZTÜRK</a:t>
          </a:r>
          <a:r>
            <a:rPr lang="de-CH" sz="800" kern="1200" dirty="0">
              <a:solidFill>
                <a:prstClr val="black">
                  <a:hueOff val="0"/>
                  <a:satOff val="0"/>
                  <a:lumOff val="0"/>
                  <a:alphaOff val="0"/>
                </a:prstClr>
              </a:solidFill>
              <a:latin typeface="Franklin Gothic Medium"/>
              <a:ea typeface="+mn-ea"/>
              <a:cs typeface="+mn-cs"/>
            </a:rPr>
            <a:t> Sönmez</a:t>
          </a:r>
        </a:p>
        <a:p>
          <a:r>
            <a:rPr lang="en-US" sz="600" kern="1200" dirty="0">
              <a:solidFill>
                <a:prstClr val="black">
                  <a:hueOff val="0"/>
                  <a:satOff val="0"/>
                  <a:lumOff val="0"/>
                  <a:alphaOff val="0"/>
                </a:prstClr>
              </a:solidFill>
              <a:latin typeface="Franklin Gothic Medium"/>
              <a:ea typeface="+mn-ea"/>
              <a:cs typeface="+mn-cs"/>
            </a:rPr>
            <a:t>Finance</a:t>
          </a:r>
          <a:endParaRPr lang="de-CH" sz="800" kern="1200" dirty="0">
            <a:solidFill>
              <a:prstClr val="black">
                <a:hueOff val="0"/>
                <a:satOff val="0"/>
                <a:lumOff val="0"/>
                <a:alphaOff val="0"/>
              </a:prstClr>
            </a:solidFill>
            <a:latin typeface="Franklin Gothic Medium"/>
            <a:ea typeface="+mn-ea"/>
            <a:cs typeface="+mn-cs"/>
          </a:endParaRPr>
        </a:p>
      </dgm:t>
    </dgm:pt>
    <dgm:pt modelId="{45EC49F3-775F-47C0-9E3E-7B92A38C054C}" type="parTrans" cxnId="{3C99BB2D-38C0-42DF-989D-E5359A7F8E3B}">
      <dgm:prSet/>
      <dgm:spPr/>
      <dgm:t>
        <a:bodyPr/>
        <a:lstStyle/>
        <a:p>
          <a:endParaRPr lang="de-CH"/>
        </a:p>
      </dgm:t>
    </dgm:pt>
    <dgm:pt modelId="{3B191B43-C6C6-46A4-896E-B262812567ED}" type="sibTrans" cxnId="{3C99BB2D-38C0-42DF-989D-E5359A7F8E3B}">
      <dgm:prSet/>
      <dgm:spPr/>
      <dgm:t>
        <a:bodyPr/>
        <a:lstStyle/>
        <a:p>
          <a:endParaRPr lang="de-CH"/>
        </a:p>
      </dgm:t>
    </dgm:pt>
    <dgm:pt modelId="{E4E0A522-77CA-454B-96F0-5566B951D72E}">
      <dgm:prSet custT="1"/>
      <dgm:spPr>
        <a:solidFill>
          <a:schemeClr val="bg1">
            <a:alpha val="90000"/>
          </a:schemeClr>
        </a:solidFill>
        <a:ln>
          <a:solidFill>
            <a:schemeClr val="bg1">
              <a:alpha val="90000"/>
            </a:schemeClr>
          </a:solidFill>
        </a:ln>
      </dgm:spPr>
      <dgm:t>
        <a:bodyPr/>
        <a:lstStyle/>
        <a:p>
          <a:r>
            <a:rPr lang="de-CH" sz="700" b="1" kern="1200" dirty="0">
              <a:solidFill>
                <a:prstClr val="black">
                  <a:hueOff val="0"/>
                  <a:satOff val="0"/>
                  <a:lumOff val="0"/>
                  <a:alphaOff val="0"/>
                </a:prstClr>
              </a:solidFill>
              <a:latin typeface="Franklin Gothic Medium"/>
              <a:ea typeface="+mn-ea"/>
              <a:cs typeface="+mn-cs"/>
            </a:rPr>
            <a:t>PETROVIC</a:t>
          </a:r>
          <a:r>
            <a:rPr lang="de-CH" sz="800" kern="1200" dirty="0">
              <a:solidFill>
                <a:prstClr val="black">
                  <a:hueOff val="0"/>
                  <a:satOff val="0"/>
                  <a:lumOff val="0"/>
                  <a:alphaOff val="0"/>
                </a:prstClr>
              </a:solidFill>
              <a:latin typeface="Franklin Gothic Medium"/>
              <a:ea typeface="+mn-ea"/>
              <a:cs typeface="+mn-cs"/>
            </a:rPr>
            <a:t> Zoran</a:t>
          </a:r>
        </a:p>
        <a:p>
          <a:r>
            <a:rPr lang="de-CH" sz="600" kern="1200" dirty="0"/>
            <a:t>Chairman</a:t>
          </a:r>
          <a:endParaRPr lang="de-CH" sz="800" kern="1200" dirty="0"/>
        </a:p>
      </dgm:t>
    </dgm:pt>
    <dgm:pt modelId="{FE73ECC3-241B-4903-9D42-AD8D51AA4726}" type="parTrans" cxnId="{8F072ECF-A68D-499C-8521-B58E81287698}">
      <dgm:prSet/>
      <dgm:spPr/>
      <dgm:t>
        <a:bodyPr/>
        <a:lstStyle/>
        <a:p>
          <a:endParaRPr lang="de-CH"/>
        </a:p>
      </dgm:t>
    </dgm:pt>
    <dgm:pt modelId="{47AFC27D-E0FA-4A96-B59E-3CB94C76BB63}" type="sibTrans" cxnId="{8F072ECF-A68D-499C-8521-B58E81287698}">
      <dgm:prSet/>
      <dgm:spPr/>
      <dgm:t>
        <a:bodyPr/>
        <a:lstStyle/>
        <a:p>
          <a:endParaRPr lang="de-CH"/>
        </a:p>
      </dgm:t>
    </dgm:pt>
    <dgm:pt modelId="{E09959A3-4BE2-4CDA-A559-756414FCEE19}">
      <dgm:prSet/>
      <dgm:spPr>
        <a:solidFill>
          <a:schemeClr val="bg1">
            <a:alpha val="90000"/>
          </a:schemeClr>
        </a:solidFill>
        <a:ln>
          <a:solidFill>
            <a:schemeClr val="bg1">
              <a:alpha val="90000"/>
            </a:schemeClr>
          </a:solidFill>
        </a:ln>
      </dgm:spPr>
      <dgm:t>
        <a:bodyPr/>
        <a:lstStyle/>
        <a:p>
          <a:r>
            <a:rPr lang="de-CH" b="1" dirty="0"/>
            <a:t>ÖZTÜRK</a:t>
          </a:r>
          <a:r>
            <a:rPr lang="de-CH" dirty="0"/>
            <a:t> Maria</a:t>
          </a:r>
        </a:p>
        <a:p>
          <a:r>
            <a:rPr lang="de-CH" dirty="0"/>
            <a:t>J+S Coach</a:t>
          </a:r>
        </a:p>
      </dgm:t>
    </dgm:pt>
    <dgm:pt modelId="{BF13FABC-C4D9-4560-B425-1C64BCFEF5D9}" type="parTrans" cxnId="{93F8830D-D2EA-4E6F-A2FB-8C5C10B9586A}">
      <dgm:prSet/>
      <dgm:spPr/>
      <dgm:t>
        <a:bodyPr/>
        <a:lstStyle/>
        <a:p>
          <a:endParaRPr lang="de-CH"/>
        </a:p>
      </dgm:t>
    </dgm:pt>
    <dgm:pt modelId="{495C55CB-A771-47B2-9B8E-46CA83825746}" type="sibTrans" cxnId="{93F8830D-D2EA-4E6F-A2FB-8C5C10B9586A}">
      <dgm:prSet/>
      <dgm:spPr/>
      <dgm:t>
        <a:bodyPr/>
        <a:lstStyle/>
        <a:p>
          <a:endParaRPr lang="de-CH"/>
        </a:p>
      </dgm:t>
    </dgm:pt>
    <dgm:pt modelId="{1CF3BE5B-C6EE-481F-87CF-2DF8ED65D497}">
      <dgm:prSet/>
      <dgm:spPr>
        <a:solidFill>
          <a:schemeClr val="bg1">
            <a:alpha val="90000"/>
          </a:schemeClr>
        </a:solidFill>
        <a:ln>
          <a:solidFill>
            <a:schemeClr val="bg1">
              <a:alpha val="90000"/>
            </a:schemeClr>
          </a:solidFill>
        </a:ln>
      </dgm:spPr>
      <dgm:t>
        <a:bodyPr/>
        <a:lstStyle/>
        <a:p>
          <a:r>
            <a:rPr lang="de-CH" b="1" dirty="0"/>
            <a:t>KAKALES</a:t>
          </a:r>
          <a:r>
            <a:rPr lang="de-CH" dirty="0"/>
            <a:t> Katerina</a:t>
          </a:r>
        </a:p>
        <a:p>
          <a:r>
            <a:rPr lang="de-CH" dirty="0"/>
            <a:t>Finance</a:t>
          </a:r>
        </a:p>
      </dgm:t>
    </dgm:pt>
    <dgm:pt modelId="{91F7035C-1E24-485A-8403-6B7893F21C9F}" type="parTrans" cxnId="{B944B129-02C9-4EFC-9DDB-D2B0B75F4420}">
      <dgm:prSet/>
      <dgm:spPr/>
      <dgm:t>
        <a:bodyPr/>
        <a:lstStyle/>
        <a:p>
          <a:endParaRPr lang="de-CH"/>
        </a:p>
      </dgm:t>
    </dgm:pt>
    <dgm:pt modelId="{9C07A609-FDA1-40C5-8BA1-7CF4DB6558AC}" type="sibTrans" cxnId="{B944B129-02C9-4EFC-9DDB-D2B0B75F4420}">
      <dgm:prSet/>
      <dgm:spPr/>
      <dgm:t>
        <a:bodyPr/>
        <a:lstStyle/>
        <a:p>
          <a:endParaRPr lang="de-CH"/>
        </a:p>
      </dgm:t>
    </dgm:pt>
    <dgm:pt modelId="{D5DC0D53-C31C-4EBF-AEDE-E5BD2FD7F075}">
      <dgm:prSet/>
      <dgm:spPr>
        <a:solidFill>
          <a:schemeClr val="bg1">
            <a:alpha val="90000"/>
          </a:schemeClr>
        </a:solidFill>
        <a:ln>
          <a:solidFill>
            <a:schemeClr val="bg1">
              <a:alpha val="90000"/>
            </a:schemeClr>
          </a:solidFill>
        </a:ln>
      </dgm:spPr>
      <dgm:t>
        <a:bodyPr/>
        <a:lstStyle/>
        <a:p>
          <a:r>
            <a:rPr lang="de-CH" b="1" dirty="0"/>
            <a:t>VENDITTO</a:t>
          </a:r>
          <a:r>
            <a:rPr lang="de-CH" dirty="0"/>
            <a:t> Sandro</a:t>
          </a:r>
        </a:p>
        <a:p>
          <a:r>
            <a:rPr lang="de-CH" dirty="0"/>
            <a:t>Vice-Chairman</a:t>
          </a:r>
        </a:p>
      </dgm:t>
    </dgm:pt>
    <dgm:pt modelId="{B961FBE1-2C60-4A71-B626-F207FE3E5226}" type="parTrans" cxnId="{F52C18B9-CA34-4F8A-9D28-B862E17CD564}">
      <dgm:prSet/>
      <dgm:spPr/>
      <dgm:t>
        <a:bodyPr/>
        <a:lstStyle/>
        <a:p>
          <a:endParaRPr lang="de-CH"/>
        </a:p>
      </dgm:t>
    </dgm:pt>
    <dgm:pt modelId="{8A3454C4-D90E-4138-8F91-F84654F369A0}" type="sibTrans" cxnId="{F52C18B9-CA34-4F8A-9D28-B862E17CD564}">
      <dgm:prSet/>
      <dgm:spPr/>
      <dgm:t>
        <a:bodyPr/>
        <a:lstStyle/>
        <a:p>
          <a:endParaRPr lang="de-CH"/>
        </a:p>
      </dgm:t>
    </dgm:pt>
    <dgm:pt modelId="{7256B757-5460-43C3-922D-963142E77137}">
      <dgm:prSet/>
      <dgm:spPr>
        <a:solidFill>
          <a:srgbClr val="EAEBF1"/>
        </a:solidFill>
        <a:ln>
          <a:solidFill>
            <a:schemeClr val="bg1">
              <a:alpha val="90000"/>
            </a:schemeClr>
          </a:solidFill>
        </a:ln>
      </dgm:spPr>
      <dgm:t>
        <a:bodyPr/>
        <a:lstStyle/>
        <a:p>
          <a:r>
            <a:rPr lang="de-CH" b="1" dirty="0"/>
            <a:t>LENGGENHAGER</a:t>
          </a:r>
        </a:p>
        <a:p>
          <a:r>
            <a:rPr lang="de-CH" dirty="0"/>
            <a:t>Chairman</a:t>
          </a:r>
        </a:p>
      </dgm:t>
    </dgm:pt>
    <dgm:pt modelId="{4C2F7842-CA2E-449E-99CA-DAA9E682BE82}" type="parTrans" cxnId="{42484047-D499-4B57-9D4C-9474F8E2D15A}">
      <dgm:prSet/>
      <dgm:spPr/>
      <dgm:t>
        <a:bodyPr/>
        <a:lstStyle/>
        <a:p>
          <a:endParaRPr lang="de-CH"/>
        </a:p>
      </dgm:t>
    </dgm:pt>
    <dgm:pt modelId="{D28D17FF-8D93-4D10-A95D-11350E598C93}" type="sibTrans" cxnId="{42484047-D499-4B57-9D4C-9474F8E2D15A}">
      <dgm:prSet/>
      <dgm:spPr/>
      <dgm:t>
        <a:bodyPr/>
        <a:lstStyle/>
        <a:p>
          <a:endParaRPr lang="de-CH"/>
        </a:p>
      </dgm:t>
    </dgm:pt>
    <dgm:pt modelId="{F9CABF65-A0EA-4E58-8B27-C9686362F8AF}">
      <dgm:prSet custT="1"/>
      <dgm:spPr>
        <a:solidFill>
          <a:schemeClr val="bg1">
            <a:alpha val="90000"/>
          </a:schemeClr>
        </a:solidFill>
        <a:ln>
          <a:solidFill>
            <a:schemeClr val="bg1">
              <a:alpha val="90000"/>
            </a:schemeClr>
          </a:solidFill>
        </a:ln>
      </dgm:spPr>
      <dgm:t>
        <a:bodyPr/>
        <a:lstStyle/>
        <a:p>
          <a:r>
            <a:rPr lang="de-CH" sz="1100" b="1" dirty="0">
              <a:solidFill>
                <a:prstClr val="black">
                  <a:hueOff val="0"/>
                  <a:satOff val="0"/>
                  <a:lumOff val="0"/>
                  <a:alphaOff val="0"/>
                </a:prstClr>
              </a:solidFill>
              <a:latin typeface="Franklin Gothic Medium"/>
              <a:ea typeface="+mn-ea"/>
              <a:cs typeface="+mn-cs"/>
            </a:rPr>
            <a:t>CROITORU</a:t>
          </a:r>
          <a:r>
            <a:rPr lang="de-CH" sz="1100" dirty="0">
              <a:solidFill>
                <a:prstClr val="black">
                  <a:hueOff val="0"/>
                  <a:satOff val="0"/>
                  <a:lumOff val="0"/>
                  <a:alphaOff val="0"/>
                </a:prstClr>
              </a:solidFill>
              <a:latin typeface="Franklin Gothic Medium"/>
              <a:ea typeface="+mn-ea"/>
              <a:cs typeface="+mn-cs"/>
            </a:rPr>
            <a:t> Claudia</a:t>
          </a:r>
        </a:p>
        <a:p>
          <a:r>
            <a:rPr lang="de-CH" sz="700" dirty="0">
              <a:solidFill>
                <a:prstClr val="black">
                  <a:hueOff val="0"/>
                  <a:satOff val="0"/>
                  <a:lumOff val="0"/>
                  <a:alphaOff val="0"/>
                </a:prstClr>
              </a:solidFill>
              <a:latin typeface="Franklin Gothic Medium"/>
              <a:ea typeface="+mn-ea"/>
              <a:cs typeface="+mn-cs"/>
            </a:rPr>
            <a:t>Technical Director (Chair)</a:t>
          </a:r>
          <a:endParaRPr lang="de-CH" sz="700" dirty="0"/>
        </a:p>
      </dgm:t>
    </dgm:pt>
    <dgm:pt modelId="{D666EF2B-0761-4169-89C9-16E943CD5D08}" type="parTrans" cxnId="{92D55EC4-F481-4B17-B1DA-69A61BAD7D04}">
      <dgm:prSet/>
      <dgm:spPr/>
      <dgm:t>
        <a:bodyPr/>
        <a:lstStyle/>
        <a:p>
          <a:endParaRPr lang="de-CH"/>
        </a:p>
      </dgm:t>
    </dgm:pt>
    <dgm:pt modelId="{4DFBBD1F-2A63-4840-865B-114D34727C02}" type="sibTrans" cxnId="{92D55EC4-F481-4B17-B1DA-69A61BAD7D04}">
      <dgm:prSet/>
      <dgm:spPr/>
      <dgm:t>
        <a:bodyPr/>
        <a:lstStyle/>
        <a:p>
          <a:endParaRPr lang="de-CH"/>
        </a:p>
      </dgm:t>
    </dgm:pt>
    <dgm:pt modelId="{35964FCC-1E12-49E9-937D-BC464D4D7918}">
      <dgm:prSet custT="1"/>
      <dgm:spPr>
        <a:solidFill>
          <a:schemeClr val="bg1">
            <a:alpha val="90000"/>
          </a:schemeClr>
        </a:solidFill>
        <a:ln>
          <a:solidFill>
            <a:schemeClr val="bg1">
              <a:alpha val="90000"/>
            </a:schemeClr>
          </a:solidFill>
        </a:ln>
      </dgm:spPr>
      <dgm:t>
        <a:bodyPr/>
        <a:lstStyle/>
        <a:p>
          <a:r>
            <a:rPr lang="de-DE" sz="700" b="1" dirty="0"/>
            <a:t>ZALA</a:t>
          </a:r>
          <a:r>
            <a:rPr lang="de-DE" sz="700" dirty="0"/>
            <a:t> Saverio</a:t>
          </a:r>
        </a:p>
        <a:p>
          <a:r>
            <a:rPr lang="en-US" sz="600" dirty="0"/>
            <a:t>Head of competitive Sports</a:t>
          </a:r>
          <a:endParaRPr lang="de-DE" sz="600" dirty="0"/>
        </a:p>
      </dgm:t>
    </dgm:pt>
    <dgm:pt modelId="{5309F557-6682-4A8D-BFDE-3A6CEE2A03A0}" type="parTrans" cxnId="{E6BCD104-1F44-4980-A2A7-4D397F31676F}">
      <dgm:prSet/>
      <dgm:spPr/>
      <dgm:t>
        <a:bodyPr/>
        <a:lstStyle/>
        <a:p>
          <a:endParaRPr lang="de-DE"/>
        </a:p>
      </dgm:t>
    </dgm:pt>
    <dgm:pt modelId="{948465ED-5C1D-4AC8-90F1-058930031CA7}" type="sibTrans" cxnId="{E6BCD104-1F44-4980-A2A7-4D397F31676F}">
      <dgm:prSet/>
      <dgm:spPr/>
      <dgm:t>
        <a:bodyPr/>
        <a:lstStyle/>
        <a:p>
          <a:endParaRPr lang="de-DE"/>
        </a:p>
      </dgm:t>
    </dgm:pt>
    <dgm:pt modelId="{BEEF7BC5-1B3A-4630-9A27-BA9745A20DFF}">
      <dgm:prSet custT="1"/>
      <dgm:spPr>
        <a:solidFill>
          <a:schemeClr val="bg1">
            <a:alpha val="90000"/>
          </a:schemeClr>
        </a:solidFill>
        <a:ln>
          <a:solidFill>
            <a:schemeClr val="bg1">
              <a:alpha val="90000"/>
            </a:schemeClr>
          </a:solidFill>
        </a:ln>
      </dgm:spPr>
      <dgm:t>
        <a:bodyPr/>
        <a:lstStyle/>
        <a:p>
          <a:r>
            <a:rPr lang="de-DE" sz="1100" b="1" dirty="0"/>
            <a:t>ZALA</a:t>
          </a:r>
          <a:r>
            <a:rPr lang="de-DE" sz="1100" dirty="0"/>
            <a:t> Saverio</a:t>
          </a:r>
        </a:p>
        <a:p>
          <a:r>
            <a:rPr lang="de-DE" sz="700" dirty="0"/>
            <a:t>CPE Regensdorf</a:t>
          </a:r>
        </a:p>
      </dgm:t>
    </dgm:pt>
    <dgm:pt modelId="{D352107A-85D6-48CE-B204-0D5A875C5A15}" type="parTrans" cxnId="{0D1FD6E5-8A3F-40E2-B20E-623644143DAD}">
      <dgm:prSet/>
      <dgm:spPr/>
      <dgm:t>
        <a:bodyPr/>
        <a:lstStyle/>
        <a:p>
          <a:endParaRPr lang="de-DE"/>
        </a:p>
      </dgm:t>
    </dgm:pt>
    <dgm:pt modelId="{0DFE1196-BA42-4073-A421-2CD71707FEA5}" type="sibTrans" cxnId="{0D1FD6E5-8A3F-40E2-B20E-623644143DAD}">
      <dgm:prSet/>
      <dgm:spPr/>
      <dgm:t>
        <a:bodyPr/>
        <a:lstStyle/>
        <a:p>
          <a:endParaRPr lang="de-DE"/>
        </a:p>
      </dgm:t>
    </dgm:pt>
    <dgm:pt modelId="{9D43946F-D1D1-4BA2-99CC-EE58DD5700EE}" type="pres">
      <dgm:prSet presAssocID="{552AA26F-D03E-43D9-A98B-12581C1B28F0}" presName="Name0" presStyleCnt="0">
        <dgm:presLayoutVars>
          <dgm:dir/>
          <dgm:animLvl val="lvl"/>
          <dgm:resizeHandles val="exact"/>
        </dgm:presLayoutVars>
      </dgm:prSet>
      <dgm:spPr/>
    </dgm:pt>
    <dgm:pt modelId="{A292EC21-E966-4C67-8AC2-932011AEF8A5}" type="pres">
      <dgm:prSet presAssocID="{FD9FEC2F-CC86-4EFF-8707-F85CB5F0F1C0}" presName="boxAndChildren" presStyleCnt="0"/>
      <dgm:spPr/>
    </dgm:pt>
    <dgm:pt modelId="{C813B2C0-D01E-4CF7-8567-843286247879}" type="pres">
      <dgm:prSet presAssocID="{FD9FEC2F-CC86-4EFF-8707-F85CB5F0F1C0}" presName="parentTextBox" presStyleLbl="node1" presStyleIdx="0" presStyleCnt="3"/>
      <dgm:spPr/>
    </dgm:pt>
    <dgm:pt modelId="{A336FE0A-768B-4271-A0D9-702C0440095D}" type="pres">
      <dgm:prSet presAssocID="{FD9FEC2F-CC86-4EFF-8707-F85CB5F0F1C0}" presName="entireBox" presStyleLbl="node1" presStyleIdx="0" presStyleCnt="3"/>
      <dgm:spPr/>
    </dgm:pt>
    <dgm:pt modelId="{613FD660-8E07-4595-8ADF-54C4F2F8E8ED}" type="pres">
      <dgm:prSet presAssocID="{FD9FEC2F-CC86-4EFF-8707-F85CB5F0F1C0}" presName="descendantBox" presStyleCnt="0"/>
      <dgm:spPr/>
    </dgm:pt>
    <dgm:pt modelId="{2227313F-37E3-46B0-BD79-3742BB84602D}" type="pres">
      <dgm:prSet presAssocID="{F9CABF65-A0EA-4E58-8B27-C9686362F8AF}" presName="childTextBox" presStyleLbl="fgAccFollowNode1" presStyleIdx="0" presStyleCnt="18">
        <dgm:presLayoutVars>
          <dgm:bulletEnabled val="1"/>
        </dgm:presLayoutVars>
      </dgm:prSet>
      <dgm:spPr/>
    </dgm:pt>
    <dgm:pt modelId="{0AFBCAE2-6412-4298-9249-BAF88B609FBC}" type="pres">
      <dgm:prSet presAssocID="{D03D4871-06F3-4121-9B50-D47E3242C23B}" presName="childTextBox" presStyleLbl="fgAccFollowNode1" presStyleIdx="1" presStyleCnt="18">
        <dgm:presLayoutVars>
          <dgm:bulletEnabled val="1"/>
        </dgm:presLayoutVars>
      </dgm:prSet>
      <dgm:spPr/>
    </dgm:pt>
    <dgm:pt modelId="{4A8E9916-3003-4BEE-B2C5-98A9A0111808}" type="pres">
      <dgm:prSet presAssocID="{BEEF7BC5-1B3A-4630-9A27-BA9745A20DFF}" presName="childTextBox" presStyleLbl="fgAccFollowNode1" presStyleIdx="2" presStyleCnt="18">
        <dgm:presLayoutVars>
          <dgm:bulletEnabled val="1"/>
        </dgm:presLayoutVars>
      </dgm:prSet>
      <dgm:spPr/>
    </dgm:pt>
    <dgm:pt modelId="{C66F2C2C-470D-4077-A906-B367217F0570}" type="pres">
      <dgm:prSet presAssocID="{B0256EA4-88E7-485F-A1A2-1799A30DBE0B}" presName="sp" presStyleCnt="0"/>
      <dgm:spPr/>
    </dgm:pt>
    <dgm:pt modelId="{327CB5B5-5EC6-4042-8EEB-E6FF9685F010}" type="pres">
      <dgm:prSet presAssocID="{62588639-DC61-4D39-9EA6-F8E20CF84E6A}" presName="arrowAndChildren" presStyleCnt="0"/>
      <dgm:spPr/>
    </dgm:pt>
    <dgm:pt modelId="{C11E82FA-6B86-4BFC-AF1C-6E9126773736}" type="pres">
      <dgm:prSet presAssocID="{62588639-DC61-4D39-9EA6-F8E20CF84E6A}" presName="parentTextArrow" presStyleLbl="node1" presStyleIdx="0" presStyleCnt="3"/>
      <dgm:spPr/>
    </dgm:pt>
    <dgm:pt modelId="{B702A89F-B129-49F1-A4EC-F6C9A7D35AA9}" type="pres">
      <dgm:prSet presAssocID="{62588639-DC61-4D39-9EA6-F8E20CF84E6A}" presName="arrow" presStyleLbl="node1" presStyleIdx="1" presStyleCnt="3"/>
      <dgm:spPr/>
    </dgm:pt>
    <dgm:pt modelId="{7D1EF3D3-703E-4141-AB4C-645AF3E278B1}" type="pres">
      <dgm:prSet presAssocID="{62588639-DC61-4D39-9EA6-F8E20CF84E6A}" presName="descendantArrow" presStyleCnt="0"/>
      <dgm:spPr/>
    </dgm:pt>
    <dgm:pt modelId="{4E3360C6-D10B-4250-869E-6F2FEE8C7476}" type="pres">
      <dgm:prSet presAssocID="{A5BD6AD6-16E9-481F-AE9E-A5433FE90F1E}" presName="childTextArrow" presStyleLbl="fgAccFollowNode1" presStyleIdx="3" presStyleCnt="18">
        <dgm:presLayoutVars>
          <dgm:bulletEnabled val="1"/>
        </dgm:presLayoutVars>
      </dgm:prSet>
      <dgm:spPr/>
    </dgm:pt>
    <dgm:pt modelId="{BD84ECEB-4BD8-4710-9E8C-DED45748CFBB}" type="pres">
      <dgm:prSet presAssocID="{3364DC87-E901-400A-8925-41C8A6083EEA}" presName="childTextArrow" presStyleLbl="fgAccFollowNode1" presStyleIdx="4" presStyleCnt="18">
        <dgm:presLayoutVars>
          <dgm:bulletEnabled val="1"/>
        </dgm:presLayoutVars>
      </dgm:prSet>
      <dgm:spPr/>
    </dgm:pt>
    <dgm:pt modelId="{90C682F0-DEFC-463B-B868-38708998E097}" type="pres">
      <dgm:prSet presAssocID="{521153B2-0785-422A-A88C-C712B88D86F3}" presName="childTextArrow" presStyleLbl="fgAccFollowNode1" presStyleIdx="5" presStyleCnt="18">
        <dgm:presLayoutVars>
          <dgm:bulletEnabled val="1"/>
        </dgm:presLayoutVars>
      </dgm:prSet>
      <dgm:spPr/>
    </dgm:pt>
    <dgm:pt modelId="{0BB52A31-B2C6-4505-9456-CE4B0F108BB1}" type="pres">
      <dgm:prSet presAssocID="{E4E0A522-77CA-454B-96F0-5566B951D72E}" presName="childTextArrow" presStyleLbl="fgAccFollowNode1" presStyleIdx="6" presStyleCnt="18">
        <dgm:presLayoutVars>
          <dgm:bulletEnabled val="1"/>
        </dgm:presLayoutVars>
      </dgm:prSet>
      <dgm:spPr/>
    </dgm:pt>
    <dgm:pt modelId="{3DE9A76C-9E97-4F2E-BBCD-185D86E7D814}" type="pres">
      <dgm:prSet presAssocID="{E3E2799C-89FD-47D0-8FF3-81990F58A4D2}" presName="childTextArrow" presStyleLbl="fgAccFollowNode1" presStyleIdx="7" presStyleCnt="18">
        <dgm:presLayoutVars>
          <dgm:bulletEnabled val="1"/>
        </dgm:presLayoutVars>
      </dgm:prSet>
      <dgm:spPr/>
    </dgm:pt>
    <dgm:pt modelId="{50CBB002-F150-4930-AFB5-A78BD5849775}" type="pres">
      <dgm:prSet presAssocID="{9861056E-A4BB-486F-8EC5-3DA61F5590DE}" presName="childTextArrow" presStyleLbl="fgAccFollowNode1" presStyleIdx="8" presStyleCnt="18">
        <dgm:presLayoutVars>
          <dgm:bulletEnabled val="1"/>
        </dgm:presLayoutVars>
      </dgm:prSet>
      <dgm:spPr/>
    </dgm:pt>
    <dgm:pt modelId="{93E55316-B38A-4C6A-AF1A-D43F63098FC1}" type="pres">
      <dgm:prSet presAssocID="{35964FCC-1E12-49E9-937D-BC464D4D7918}" presName="childTextArrow" presStyleLbl="fgAccFollowNode1" presStyleIdx="9" presStyleCnt="18">
        <dgm:presLayoutVars>
          <dgm:bulletEnabled val="1"/>
        </dgm:presLayoutVars>
      </dgm:prSet>
      <dgm:spPr/>
    </dgm:pt>
    <dgm:pt modelId="{13D7D466-0574-431C-8F83-D9768B551F0E}" type="pres">
      <dgm:prSet presAssocID="{9B372B35-F935-418A-A315-DDF1FAE36625}" presName="sp" presStyleCnt="0"/>
      <dgm:spPr/>
    </dgm:pt>
    <dgm:pt modelId="{E5A952FC-3ADC-4619-A569-4C83AEAD5448}" type="pres">
      <dgm:prSet presAssocID="{BDAB9B2F-DA82-4988-A451-070B3A4CA434}" presName="arrowAndChildren" presStyleCnt="0"/>
      <dgm:spPr/>
    </dgm:pt>
    <dgm:pt modelId="{D94870B2-A958-44DC-AF53-FB25284F8711}" type="pres">
      <dgm:prSet presAssocID="{BDAB9B2F-DA82-4988-A451-070B3A4CA434}" presName="parentTextArrow" presStyleLbl="node1" presStyleIdx="1" presStyleCnt="3"/>
      <dgm:spPr/>
    </dgm:pt>
    <dgm:pt modelId="{BA79D348-CA72-4095-899A-33F621D6DF57}" type="pres">
      <dgm:prSet presAssocID="{BDAB9B2F-DA82-4988-A451-070B3A4CA434}" presName="arrow" presStyleLbl="node1" presStyleIdx="2" presStyleCnt="3" custLinFactNeighborX="780"/>
      <dgm:spPr/>
    </dgm:pt>
    <dgm:pt modelId="{8FBCB8DB-BF43-40B6-B9BA-F0E87FA14057}" type="pres">
      <dgm:prSet presAssocID="{BDAB9B2F-DA82-4988-A451-070B3A4CA434}" presName="descendantArrow" presStyleCnt="0"/>
      <dgm:spPr/>
    </dgm:pt>
    <dgm:pt modelId="{23034402-E1D6-428E-A037-6034409A9AFC}" type="pres">
      <dgm:prSet presAssocID="{7256B757-5460-43C3-922D-963142E77137}" presName="childTextArrow" presStyleLbl="fgAccFollowNode1" presStyleIdx="10" presStyleCnt="18">
        <dgm:presLayoutVars>
          <dgm:bulletEnabled val="1"/>
        </dgm:presLayoutVars>
      </dgm:prSet>
      <dgm:spPr/>
    </dgm:pt>
    <dgm:pt modelId="{5C99F037-5DD6-4480-8327-231D8412F923}" type="pres">
      <dgm:prSet presAssocID="{D5DC0D53-C31C-4EBF-AEDE-E5BD2FD7F075}" presName="childTextArrow" presStyleLbl="fgAccFollowNode1" presStyleIdx="11" presStyleCnt="18">
        <dgm:presLayoutVars>
          <dgm:bulletEnabled val="1"/>
        </dgm:presLayoutVars>
      </dgm:prSet>
      <dgm:spPr/>
    </dgm:pt>
    <dgm:pt modelId="{9B4C0710-FCCB-4B9D-9066-F385C36AAA44}" type="pres">
      <dgm:prSet presAssocID="{C4133236-F261-4C83-9FEE-03BE275AA5C3}" presName="childTextArrow" presStyleLbl="fgAccFollowNode1" presStyleIdx="12" presStyleCnt="18" custScaleX="114223">
        <dgm:presLayoutVars>
          <dgm:bulletEnabled val="1"/>
        </dgm:presLayoutVars>
      </dgm:prSet>
      <dgm:spPr/>
    </dgm:pt>
    <dgm:pt modelId="{54877A98-6EF3-470D-BB9D-EEF230A85024}" type="pres">
      <dgm:prSet presAssocID="{1CF3BE5B-C6EE-481F-87CF-2DF8ED65D497}" presName="childTextArrow" presStyleLbl="fgAccFollowNode1" presStyleIdx="13" presStyleCnt="18">
        <dgm:presLayoutVars>
          <dgm:bulletEnabled val="1"/>
        </dgm:presLayoutVars>
      </dgm:prSet>
      <dgm:spPr/>
    </dgm:pt>
    <dgm:pt modelId="{7FF17EA9-CC3B-49D5-960A-663BC11BC882}" type="pres">
      <dgm:prSet presAssocID="{E09959A3-4BE2-4CDA-A559-756414FCEE19}" presName="childTextArrow" presStyleLbl="fgAccFollowNode1" presStyleIdx="14" presStyleCnt="18">
        <dgm:presLayoutVars>
          <dgm:bulletEnabled val="1"/>
        </dgm:presLayoutVars>
      </dgm:prSet>
      <dgm:spPr/>
    </dgm:pt>
    <dgm:pt modelId="{6CB06028-0335-437F-BEB4-105A30BEDAE3}" type="pres">
      <dgm:prSet presAssocID="{5CE69E68-E24C-4C5F-99FB-60990D9A029D}" presName="childTextArrow" presStyleLbl="fgAccFollowNode1" presStyleIdx="15" presStyleCnt="18">
        <dgm:presLayoutVars>
          <dgm:bulletEnabled val="1"/>
        </dgm:presLayoutVars>
      </dgm:prSet>
      <dgm:spPr/>
    </dgm:pt>
    <dgm:pt modelId="{350B7056-8707-4AAA-A422-A5AE63E4B1FB}" type="pres">
      <dgm:prSet presAssocID="{E7B96F45-AAEE-436D-BA12-26EE6935440F}" presName="childTextArrow" presStyleLbl="fgAccFollowNode1" presStyleIdx="16" presStyleCnt="18">
        <dgm:presLayoutVars>
          <dgm:bulletEnabled val="1"/>
        </dgm:presLayoutVars>
      </dgm:prSet>
      <dgm:spPr/>
    </dgm:pt>
    <dgm:pt modelId="{3F60302F-0689-4D01-98A4-4CEBAD248E2A}" type="pres">
      <dgm:prSet presAssocID="{7F237635-F111-48FA-8433-38319776356F}" presName="childTextArrow" presStyleLbl="fgAccFollowNode1" presStyleIdx="17" presStyleCnt="18" custLinFactNeighborY="-586">
        <dgm:presLayoutVars>
          <dgm:bulletEnabled val="1"/>
        </dgm:presLayoutVars>
      </dgm:prSet>
      <dgm:spPr/>
    </dgm:pt>
  </dgm:ptLst>
  <dgm:cxnLst>
    <dgm:cxn modelId="{C2289D03-A233-4D62-9EF1-6B169C7964D7}" type="presOf" srcId="{5CE69E68-E24C-4C5F-99FB-60990D9A029D}" destId="{6CB06028-0335-437F-BEB4-105A30BEDAE3}" srcOrd="0" destOrd="0" presId="urn:microsoft.com/office/officeart/2005/8/layout/process4"/>
    <dgm:cxn modelId="{35E1D203-5629-4EFF-83B1-7821B8C192A8}" type="presOf" srcId="{552AA26F-D03E-43D9-A98B-12581C1B28F0}" destId="{9D43946F-D1D1-4BA2-99CC-EE58DD5700EE}" srcOrd="0" destOrd="0" presId="urn:microsoft.com/office/officeart/2005/8/layout/process4"/>
    <dgm:cxn modelId="{E6BCD104-1F44-4980-A2A7-4D397F31676F}" srcId="{62588639-DC61-4D39-9EA6-F8E20CF84E6A}" destId="{35964FCC-1E12-49E9-937D-BC464D4D7918}" srcOrd="6" destOrd="0" parTransId="{5309F557-6682-4A8D-BFDE-3A6CEE2A03A0}" sibTransId="{948465ED-5C1D-4AC8-90F1-058930031CA7}"/>
    <dgm:cxn modelId="{498B1F0A-3997-4463-A5E2-7C2C2FD698B8}" type="presOf" srcId="{62588639-DC61-4D39-9EA6-F8E20CF84E6A}" destId="{C11E82FA-6B86-4BFC-AF1C-6E9126773736}" srcOrd="0" destOrd="0" presId="urn:microsoft.com/office/officeart/2005/8/layout/process4"/>
    <dgm:cxn modelId="{93F8830D-D2EA-4E6F-A2FB-8C5C10B9586A}" srcId="{BDAB9B2F-DA82-4988-A451-070B3A4CA434}" destId="{E09959A3-4BE2-4CDA-A559-756414FCEE19}" srcOrd="4" destOrd="0" parTransId="{BF13FABC-C4D9-4560-B425-1C64BCFEF5D9}" sibTransId="{495C55CB-A771-47B2-9B8E-46CA83825746}"/>
    <dgm:cxn modelId="{FB3B330F-9458-471D-890F-90A96B155384}" srcId="{BDAB9B2F-DA82-4988-A451-070B3A4CA434}" destId="{7F237635-F111-48FA-8433-38319776356F}" srcOrd="7" destOrd="0" parTransId="{E3641966-3497-495C-B11C-516484AED634}" sibTransId="{61EA5F40-C67D-4477-BE0F-D82BD2F0268A}"/>
    <dgm:cxn modelId="{D2F16117-FDF9-4036-A139-C6052AAB1A31}" type="presOf" srcId="{D5DC0D53-C31C-4EBF-AEDE-E5BD2FD7F075}" destId="{5C99F037-5DD6-4480-8327-231D8412F923}" srcOrd="0" destOrd="0" presId="urn:microsoft.com/office/officeart/2005/8/layout/process4"/>
    <dgm:cxn modelId="{5025AD1B-5CDD-40D6-B2CE-4CD50D270103}" type="presOf" srcId="{62588639-DC61-4D39-9EA6-F8E20CF84E6A}" destId="{B702A89F-B129-49F1-A4EC-F6C9A7D35AA9}" srcOrd="1" destOrd="0" presId="urn:microsoft.com/office/officeart/2005/8/layout/process4"/>
    <dgm:cxn modelId="{CFC03B1E-9055-4022-939D-78B193D68ADE}" type="presOf" srcId="{C4133236-F261-4C83-9FEE-03BE275AA5C3}" destId="{9B4C0710-FCCB-4B9D-9066-F385C36AAA44}" srcOrd="0" destOrd="0" presId="urn:microsoft.com/office/officeart/2005/8/layout/process4"/>
    <dgm:cxn modelId="{F03DDF1F-80C5-4C70-A3D0-54DAABE70BB7}" srcId="{62588639-DC61-4D39-9EA6-F8E20CF84E6A}" destId="{9861056E-A4BB-486F-8EC5-3DA61F5590DE}" srcOrd="5" destOrd="0" parTransId="{4BEE5E16-3072-4B57-B335-0DF1355461F1}" sibTransId="{B0BC92AA-8182-459D-95D4-17FEABB245F4}"/>
    <dgm:cxn modelId="{419A2823-0A4B-485A-BA3C-00D2D8548BB3}" srcId="{BDAB9B2F-DA82-4988-A451-070B3A4CA434}" destId="{5CE69E68-E24C-4C5F-99FB-60990D9A029D}" srcOrd="5" destOrd="0" parTransId="{9A81166D-8D00-46A6-912F-0D77AB268540}" sibTransId="{71D60A38-0E17-4924-8567-CDDC02D3BB0E}"/>
    <dgm:cxn modelId="{B773ED28-42FD-469E-867F-0F8928BFC8F8}" srcId="{552AA26F-D03E-43D9-A98B-12581C1B28F0}" destId="{62588639-DC61-4D39-9EA6-F8E20CF84E6A}" srcOrd="1" destOrd="0" parTransId="{9485B9CC-42FE-41ED-A5FA-81F5749387A0}" sibTransId="{B0256EA4-88E7-485F-A1A2-1799A30DBE0B}"/>
    <dgm:cxn modelId="{B944B129-02C9-4EFC-9DDB-D2B0B75F4420}" srcId="{BDAB9B2F-DA82-4988-A451-070B3A4CA434}" destId="{1CF3BE5B-C6EE-481F-87CF-2DF8ED65D497}" srcOrd="3" destOrd="0" parTransId="{91F7035C-1E24-485A-8403-6B7893F21C9F}" sibTransId="{9C07A609-FDA1-40C5-8BA1-7CF4DB6558AC}"/>
    <dgm:cxn modelId="{51D1142A-1D87-4279-8F71-3042362D01CB}" srcId="{BDAB9B2F-DA82-4988-A451-070B3A4CA434}" destId="{C4133236-F261-4C83-9FEE-03BE275AA5C3}" srcOrd="2" destOrd="0" parTransId="{56AF34B5-9038-4F6F-AC8F-15E42FE230FA}" sibTransId="{3FC3B0F6-402D-4A1A-8985-1CCE2D82BF62}"/>
    <dgm:cxn modelId="{3C99BB2D-38C0-42DF-989D-E5359A7F8E3B}" srcId="{62588639-DC61-4D39-9EA6-F8E20CF84E6A}" destId="{521153B2-0785-422A-A88C-C712B88D86F3}" srcOrd="2" destOrd="0" parTransId="{45EC49F3-775F-47C0-9E3E-7B92A38C054C}" sibTransId="{3B191B43-C6C6-46A4-896E-B262812567ED}"/>
    <dgm:cxn modelId="{6D7AB434-0D74-43DD-9A0D-43FA7791E572}" type="presOf" srcId="{35964FCC-1E12-49E9-937D-BC464D4D7918}" destId="{93E55316-B38A-4C6A-AF1A-D43F63098FC1}" srcOrd="0" destOrd="0" presId="urn:microsoft.com/office/officeart/2005/8/layout/process4"/>
    <dgm:cxn modelId="{A0C0BE3B-13D1-4411-8BD1-A22781607657}" srcId="{552AA26F-D03E-43D9-A98B-12581C1B28F0}" destId="{FD9FEC2F-CC86-4EFF-8707-F85CB5F0F1C0}" srcOrd="2" destOrd="0" parTransId="{7A8C7C2F-DB63-49EB-B72F-CF7EEC698E21}" sibTransId="{AA49FD2C-DA64-4B26-BD9A-E4968EB2B0D3}"/>
    <dgm:cxn modelId="{51092F5C-FC1F-42B9-891D-2BE6AAA76D1A}" srcId="{62588639-DC61-4D39-9EA6-F8E20CF84E6A}" destId="{A5BD6AD6-16E9-481F-AE9E-A5433FE90F1E}" srcOrd="0" destOrd="0" parTransId="{CBBB057E-58DE-48A9-8A5D-B46F4057EB83}" sibTransId="{E07E7283-7B25-47CC-B1AA-55232FF5C0C3}"/>
    <dgm:cxn modelId="{6F5D2C5E-9504-49E1-9B78-869AB5F2C7D4}" srcId="{BDAB9B2F-DA82-4988-A451-070B3A4CA434}" destId="{E7B96F45-AAEE-436D-BA12-26EE6935440F}" srcOrd="6" destOrd="0" parTransId="{F5BDAF3D-8E13-4697-B9CE-FDD395EE085B}" sibTransId="{76FF1E90-4DD3-45F9-9A6F-8C415896F3BB}"/>
    <dgm:cxn modelId="{FCAEE660-40D0-4F2C-9CC4-6A1410099E13}" type="presOf" srcId="{BDAB9B2F-DA82-4988-A451-070B3A4CA434}" destId="{D94870B2-A958-44DC-AF53-FB25284F8711}" srcOrd="0" destOrd="0" presId="urn:microsoft.com/office/officeart/2005/8/layout/process4"/>
    <dgm:cxn modelId="{6B1DE442-B2F0-449B-A1CA-216F2E214326}" type="presOf" srcId="{A5BD6AD6-16E9-481F-AE9E-A5433FE90F1E}" destId="{4E3360C6-D10B-4250-869E-6F2FEE8C7476}" srcOrd="0" destOrd="0" presId="urn:microsoft.com/office/officeart/2005/8/layout/process4"/>
    <dgm:cxn modelId="{8FC60046-2003-4A66-AE95-5B84A0CC631C}" type="presOf" srcId="{E09959A3-4BE2-4CDA-A559-756414FCEE19}" destId="{7FF17EA9-CC3B-49D5-960A-663BC11BC882}" srcOrd="0" destOrd="0" presId="urn:microsoft.com/office/officeart/2005/8/layout/process4"/>
    <dgm:cxn modelId="{A712D146-40E5-495F-91E9-419A7521CB87}" type="presOf" srcId="{E3E2799C-89FD-47D0-8FF3-81990F58A4D2}" destId="{3DE9A76C-9E97-4F2E-BBCD-185D86E7D814}" srcOrd="0" destOrd="0" presId="urn:microsoft.com/office/officeart/2005/8/layout/process4"/>
    <dgm:cxn modelId="{42484047-D499-4B57-9D4C-9474F8E2D15A}" srcId="{BDAB9B2F-DA82-4988-A451-070B3A4CA434}" destId="{7256B757-5460-43C3-922D-963142E77137}" srcOrd="0" destOrd="0" parTransId="{4C2F7842-CA2E-449E-99CA-DAA9E682BE82}" sibTransId="{D28D17FF-8D93-4D10-A95D-11350E598C93}"/>
    <dgm:cxn modelId="{4F71F947-0D50-4DB4-9A3C-FFC33FD32E37}" type="presOf" srcId="{E4E0A522-77CA-454B-96F0-5566B951D72E}" destId="{0BB52A31-B2C6-4505-9456-CE4B0F108BB1}" srcOrd="0" destOrd="0" presId="urn:microsoft.com/office/officeart/2005/8/layout/process4"/>
    <dgm:cxn modelId="{D0DECF4F-B7F4-486D-B885-BE7D670D5E06}" type="presOf" srcId="{D03D4871-06F3-4121-9B50-D47E3242C23B}" destId="{0AFBCAE2-6412-4298-9249-BAF88B609FBC}" srcOrd="0" destOrd="0" presId="urn:microsoft.com/office/officeart/2005/8/layout/process4"/>
    <dgm:cxn modelId="{E019F872-143F-4F6B-B7D7-DC4977B66D23}" srcId="{552AA26F-D03E-43D9-A98B-12581C1B28F0}" destId="{BDAB9B2F-DA82-4988-A451-070B3A4CA434}" srcOrd="0" destOrd="0" parTransId="{A150E444-1E92-47B8-89A3-33D6CB989109}" sibTransId="{9B372B35-F935-418A-A315-DDF1FAE36625}"/>
    <dgm:cxn modelId="{D5AEDB57-EE3E-4653-BFFD-11628899154A}" type="presOf" srcId="{1CF3BE5B-C6EE-481F-87CF-2DF8ED65D497}" destId="{54877A98-6EF3-470D-BB9D-EEF230A85024}" srcOrd="0" destOrd="0" presId="urn:microsoft.com/office/officeart/2005/8/layout/process4"/>
    <dgm:cxn modelId="{35224080-5EF3-4B26-BB02-AE0BCBFA2089}" srcId="{FD9FEC2F-CC86-4EFF-8707-F85CB5F0F1C0}" destId="{D03D4871-06F3-4121-9B50-D47E3242C23B}" srcOrd="1" destOrd="0" parTransId="{79AF4C8A-99B8-4A41-AAEA-C667A5642123}" sibTransId="{F62A18DF-FD95-4FC4-9CF8-CFE19B2223A7}"/>
    <dgm:cxn modelId="{08C2748C-C120-4808-ACBB-1C2169D4505F}" type="presOf" srcId="{BDAB9B2F-DA82-4988-A451-070B3A4CA434}" destId="{BA79D348-CA72-4095-899A-33F621D6DF57}" srcOrd="1" destOrd="0" presId="urn:microsoft.com/office/officeart/2005/8/layout/process4"/>
    <dgm:cxn modelId="{1BFD0E96-D064-456C-88E9-556D3941BF67}" type="presOf" srcId="{BEEF7BC5-1B3A-4630-9A27-BA9745A20DFF}" destId="{4A8E9916-3003-4BEE-B2C5-98A9A0111808}" srcOrd="0" destOrd="0" presId="urn:microsoft.com/office/officeart/2005/8/layout/process4"/>
    <dgm:cxn modelId="{3243B297-5A08-41F2-9EE3-51C4E8079C4E}" type="presOf" srcId="{521153B2-0785-422A-A88C-C712B88D86F3}" destId="{90C682F0-DEFC-463B-B868-38708998E097}" srcOrd="0" destOrd="0" presId="urn:microsoft.com/office/officeart/2005/8/layout/process4"/>
    <dgm:cxn modelId="{0BC3049F-1D99-4023-97E6-A08F765608E8}" type="presOf" srcId="{FD9FEC2F-CC86-4EFF-8707-F85CB5F0F1C0}" destId="{A336FE0A-768B-4271-A0D9-702C0440095D}" srcOrd="1" destOrd="0" presId="urn:microsoft.com/office/officeart/2005/8/layout/process4"/>
    <dgm:cxn modelId="{3B4339AA-1632-40F2-9A14-C59BEEB19201}" srcId="{62588639-DC61-4D39-9EA6-F8E20CF84E6A}" destId="{3364DC87-E901-400A-8925-41C8A6083EEA}" srcOrd="1" destOrd="0" parTransId="{EED18E2B-BF6E-4004-9B3A-D643CE56DC8C}" sibTransId="{8AA4D37B-B377-48D9-91FB-72255129434F}"/>
    <dgm:cxn modelId="{F52C18B9-CA34-4F8A-9D28-B862E17CD564}" srcId="{BDAB9B2F-DA82-4988-A451-070B3A4CA434}" destId="{D5DC0D53-C31C-4EBF-AEDE-E5BD2FD7F075}" srcOrd="1" destOrd="0" parTransId="{B961FBE1-2C60-4A71-B626-F207FE3E5226}" sibTransId="{8A3454C4-D90E-4138-8F91-F84654F369A0}"/>
    <dgm:cxn modelId="{91D725BB-E52C-4B31-9325-4C46FB5D3159}" srcId="{62588639-DC61-4D39-9EA6-F8E20CF84E6A}" destId="{E3E2799C-89FD-47D0-8FF3-81990F58A4D2}" srcOrd="4" destOrd="0" parTransId="{BE695B88-5E2B-4A4C-B092-442E92006427}" sibTransId="{BBB9F6A1-854B-4D0C-BE7C-CADF70F54987}"/>
    <dgm:cxn modelId="{92D55EC4-F481-4B17-B1DA-69A61BAD7D04}" srcId="{FD9FEC2F-CC86-4EFF-8707-F85CB5F0F1C0}" destId="{F9CABF65-A0EA-4E58-8B27-C9686362F8AF}" srcOrd="0" destOrd="0" parTransId="{D666EF2B-0761-4169-89C9-16E943CD5D08}" sibTransId="{4DFBBD1F-2A63-4840-865B-114D34727C02}"/>
    <dgm:cxn modelId="{8F072ECF-A68D-499C-8521-B58E81287698}" srcId="{62588639-DC61-4D39-9EA6-F8E20CF84E6A}" destId="{E4E0A522-77CA-454B-96F0-5566B951D72E}" srcOrd="3" destOrd="0" parTransId="{FE73ECC3-241B-4903-9D42-AD8D51AA4726}" sibTransId="{47AFC27D-E0FA-4A96-B59E-3CB94C76BB63}"/>
    <dgm:cxn modelId="{6A502CD2-D88B-446C-BB22-E612068E8186}" type="presOf" srcId="{FD9FEC2F-CC86-4EFF-8707-F85CB5F0F1C0}" destId="{C813B2C0-D01E-4CF7-8567-843286247879}" srcOrd="0" destOrd="0" presId="urn:microsoft.com/office/officeart/2005/8/layout/process4"/>
    <dgm:cxn modelId="{5B4350D6-5E5D-42B8-863B-8C0C5B0D9D85}" type="presOf" srcId="{3364DC87-E901-400A-8925-41C8A6083EEA}" destId="{BD84ECEB-4BD8-4710-9E8C-DED45748CFBB}" srcOrd="0" destOrd="0" presId="urn:microsoft.com/office/officeart/2005/8/layout/process4"/>
    <dgm:cxn modelId="{290617DE-C3E3-4B9C-9149-723FBA8B82DD}" type="presOf" srcId="{9861056E-A4BB-486F-8EC5-3DA61F5590DE}" destId="{50CBB002-F150-4930-AFB5-A78BD5849775}" srcOrd="0" destOrd="0" presId="urn:microsoft.com/office/officeart/2005/8/layout/process4"/>
    <dgm:cxn modelId="{0D1FD6E5-8A3F-40E2-B20E-623644143DAD}" srcId="{FD9FEC2F-CC86-4EFF-8707-F85CB5F0F1C0}" destId="{BEEF7BC5-1B3A-4630-9A27-BA9745A20DFF}" srcOrd="2" destOrd="0" parTransId="{D352107A-85D6-48CE-B204-0D5A875C5A15}" sibTransId="{0DFE1196-BA42-4073-A421-2CD71707FEA5}"/>
    <dgm:cxn modelId="{C8B576EF-B76E-4E9B-8684-6208DEB27ED4}" type="presOf" srcId="{7256B757-5460-43C3-922D-963142E77137}" destId="{23034402-E1D6-428E-A037-6034409A9AFC}" srcOrd="0" destOrd="0" presId="urn:microsoft.com/office/officeart/2005/8/layout/process4"/>
    <dgm:cxn modelId="{9DFDE8F1-DD27-4707-9F07-667D2C254CB3}" type="presOf" srcId="{E7B96F45-AAEE-436D-BA12-26EE6935440F}" destId="{350B7056-8707-4AAA-A422-A5AE63E4B1FB}" srcOrd="0" destOrd="0" presId="urn:microsoft.com/office/officeart/2005/8/layout/process4"/>
    <dgm:cxn modelId="{1B3357F4-A248-43BB-853A-BF1E46188593}" type="presOf" srcId="{F9CABF65-A0EA-4E58-8B27-C9686362F8AF}" destId="{2227313F-37E3-46B0-BD79-3742BB84602D}" srcOrd="0" destOrd="0" presId="urn:microsoft.com/office/officeart/2005/8/layout/process4"/>
    <dgm:cxn modelId="{6F322FF9-6503-4EBB-86A2-225CAB4EC4B2}" type="presOf" srcId="{7F237635-F111-48FA-8433-38319776356F}" destId="{3F60302F-0689-4D01-98A4-4CEBAD248E2A}" srcOrd="0" destOrd="0" presId="urn:microsoft.com/office/officeart/2005/8/layout/process4"/>
    <dgm:cxn modelId="{A09EA12A-80E3-4CE1-8A8C-B3DCCFE686E6}" type="presParOf" srcId="{9D43946F-D1D1-4BA2-99CC-EE58DD5700EE}" destId="{A292EC21-E966-4C67-8AC2-932011AEF8A5}" srcOrd="0" destOrd="0" presId="urn:microsoft.com/office/officeart/2005/8/layout/process4"/>
    <dgm:cxn modelId="{FD1E4D8A-4F05-43D8-987E-630DA5CD1AFF}" type="presParOf" srcId="{A292EC21-E966-4C67-8AC2-932011AEF8A5}" destId="{C813B2C0-D01E-4CF7-8567-843286247879}" srcOrd="0" destOrd="0" presId="urn:microsoft.com/office/officeart/2005/8/layout/process4"/>
    <dgm:cxn modelId="{2F732ECA-C3AF-418C-B5D1-3F4D41974ED5}" type="presParOf" srcId="{A292EC21-E966-4C67-8AC2-932011AEF8A5}" destId="{A336FE0A-768B-4271-A0D9-702C0440095D}" srcOrd="1" destOrd="0" presId="urn:microsoft.com/office/officeart/2005/8/layout/process4"/>
    <dgm:cxn modelId="{5923823B-E481-4B69-A691-91AEF93326F1}" type="presParOf" srcId="{A292EC21-E966-4C67-8AC2-932011AEF8A5}" destId="{613FD660-8E07-4595-8ADF-54C4F2F8E8ED}" srcOrd="2" destOrd="0" presId="urn:microsoft.com/office/officeart/2005/8/layout/process4"/>
    <dgm:cxn modelId="{E29544A5-3A41-4D6F-A2C5-55088BAE10D0}" type="presParOf" srcId="{613FD660-8E07-4595-8ADF-54C4F2F8E8ED}" destId="{2227313F-37E3-46B0-BD79-3742BB84602D}" srcOrd="0" destOrd="0" presId="urn:microsoft.com/office/officeart/2005/8/layout/process4"/>
    <dgm:cxn modelId="{88A458E9-8B89-4A24-9C49-03D174FFA42D}" type="presParOf" srcId="{613FD660-8E07-4595-8ADF-54C4F2F8E8ED}" destId="{0AFBCAE2-6412-4298-9249-BAF88B609FBC}" srcOrd="1" destOrd="0" presId="urn:microsoft.com/office/officeart/2005/8/layout/process4"/>
    <dgm:cxn modelId="{D969DB87-3E26-4F34-9356-C680D11D6638}" type="presParOf" srcId="{613FD660-8E07-4595-8ADF-54C4F2F8E8ED}" destId="{4A8E9916-3003-4BEE-B2C5-98A9A0111808}" srcOrd="2" destOrd="0" presId="urn:microsoft.com/office/officeart/2005/8/layout/process4"/>
    <dgm:cxn modelId="{CD01425D-4F51-4B63-B2DC-0A4B7132DB13}" type="presParOf" srcId="{9D43946F-D1D1-4BA2-99CC-EE58DD5700EE}" destId="{C66F2C2C-470D-4077-A906-B367217F0570}" srcOrd="1" destOrd="0" presId="urn:microsoft.com/office/officeart/2005/8/layout/process4"/>
    <dgm:cxn modelId="{5A23F49E-591C-42C9-B3C6-DF541910137F}" type="presParOf" srcId="{9D43946F-D1D1-4BA2-99CC-EE58DD5700EE}" destId="{327CB5B5-5EC6-4042-8EEB-E6FF9685F010}" srcOrd="2" destOrd="0" presId="urn:microsoft.com/office/officeart/2005/8/layout/process4"/>
    <dgm:cxn modelId="{76604DD0-DDD3-48B5-9D8A-F49EEAD73AC0}" type="presParOf" srcId="{327CB5B5-5EC6-4042-8EEB-E6FF9685F010}" destId="{C11E82FA-6B86-4BFC-AF1C-6E9126773736}" srcOrd="0" destOrd="0" presId="urn:microsoft.com/office/officeart/2005/8/layout/process4"/>
    <dgm:cxn modelId="{867285BD-CDFD-49CC-AF0E-38A88BB1E447}" type="presParOf" srcId="{327CB5B5-5EC6-4042-8EEB-E6FF9685F010}" destId="{B702A89F-B129-49F1-A4EC-F6C9A7D35AA9}" srcOrd="1" destOrd="0" presId="urn:microsoft.com/office/officeart/2005/8/layout/process4"/>
    <dgm:cxn modelId="{DAE127D9-F111-4A2F-AB20-E23BE2D34396}" type="presParOf" srcId="{327CB5B5-5EC6-4042-8EEB-E6FF9685F010}" destId="{7D1EF3D3-703E-4141-AB4C-645AF3E278B1}" srcOrd="2" destOrd="0" presId="urn:microsoft.com/office/officeart/2005/8/layout/process4"/>
    <dgm:cxn modelId="{824A5777-BD78-43A7-A3A2-6D9C897E6231}" type="presParOf" srcId="{7D1EF3D3-703E-4141-AB4C-645AF3E278B1}" destId="{4E3360C6-D10B-4250-869E-6F2FEE8C7476}" srcOrd="0" destOrd="0" presId="urn:microsoft.com/office/officeart/2005/8/layout/process4"/>
    <dgm:cxn modelId="{7D1D337F-C5B1-4FC0-A465-05834ABDE5DD}" type="presParOf" srcId="{7D1EF3D3-703E-4141-AB4C-645AF3E278B1}" destId="{BD84ECEB-4BD8-4710-9E8C-DED45748CFBB}" srcOrd="1" destOrd="0" presId="urn:microsoft.com/office/officeart/2005/8/layout/process4"/>
    <dgm:cxn modelId="{A6EC32AE-19D2-4A6B-BF64-B8B8FE73D0B7}" type="presParOf" srcId="{7D1EF3D3-703E-4141-AB4C-645AF3E278B1}" destId="{90C682F0-DEFC-463B-B868-38708998E097}" srcOrd="2" destOrd="0" presId="urn:microsoft.com/office/officeart/2005/8/layout/process4"/>
    <dgm:cxn modelId="{A212A020-354E-4DE7-A6E5-0A211473022E}" type="presParOf" srcId="{7D1EF3D3-703E-4141-AB4C-645AF3E278B1}" destId="{0BB52A31-B2C6-4505-9456-CE4B0F108BB1}" srcOrd="3" destOrd="0" presId="urn:microsoft.com/office/officeart/2005/8/layout/process4"/>
    <dgm:cxn modelId="{0C911BD5-015C-4A10-82D6-A3A2690AB06D}" type="presParOf" srcId="{7D1EF3D3-703E-4141-AB4C-645AF3E278B1}" destId="{3DE9A76C-9E97-4F2E-BBCD-185D86E7D814}" srcOrd="4" destOrd="0" presId="urn:microsoft.com/office/officeart/2005/8/layout/process4"/>
    <dgm:cxn modelId="{41E144BD-BF9B-4482-B756-630973067981}" type="presParOf" srcId="{7D1EF3D3-703E-4141-AB4C-645AF3E278B1}" destId="{50CBB002-F150-4930-AFB5-A78BD5849775}" srcOrd="5" destOrd="0" presId="urn:microsoft.com/office/officeart/2005/8/layout/process4"/>
    <dgm:cxn modelId="{9F25322F-AA33-441C-A0C3-EC29C810899B}" type="presParOf" srcId="{7D1EF3D3-703E-4141-AB4C-645AF3E278B1}" destId="{93E55316-B38A-4C6A-AF1A-D43F63098FC1}" srcOrd="6" destOrd="0" presId="urn:microsoft.com/office/officeart/2005/8/layout/process4"/>
    <dgm:cxn modelId="{E60100AD-9835-4DA2-9E87-6719FE86BF25}" type="presParOf" srcId="{9D43946F-D1D1-4BA2-99CC-EE58DD5700EE}" destId="{13D7D466-0574-431C-8F83-D9768B551F0E}" srcOrd="3" destOrd="0" presId="urn:microsoft.com/office/officeart/2005/8/layout/process4"/>
    <dgm:cxn modelId="{311EEEDA-840C-4BCE-BE3E-BE77193B16CC}" type="presParOf" srcId="{9D43946F-D1D1-4BA2-99CC-EE58DD5700EE}" destId="{E5A952FC-3ADC-4619-A569-4C83AEAD5448}" srcOrd="4" destOrd="0" presId="urn:microsoft.com/office/officeart/2005/8/layout/process4"/>
    <dgm:cxn modelId="{E1D74E30-DA06-4016-9AD2-CFED81C848F6}" type="presParOf" srcId="{E5A952FC-3ADC-4619-A569-4C83AEAD5448}" destId="{D94870B2-A958-44DC-AF53-FB25284F8711}" srcOrd="0" destOrd="0" presId="urn:microsoft.com/office/officeart/2005/8/layout/process4"/>
    <dgm:cxn modelId="{87D835E4-06B3-4F69-BFF0-35FD5F889C50}" type="presParOf" srcId="{E5A952FC-3ADC-4619-A569-4C83AEAD5448}" destId="{BA79D348-CA72-4095-899A-33F621D6DF57}" srcOrd="1" destOrd="0" presId="urn:microsoft.com/office/officeart/2005/8/layout/process4"/>
    <dgm:cxn modelId="{96078E3C-9C67-439A-AE6E-78704F97F343}" type="presParOf" srcId="{E5A952FC-3ADC-4619-A569-4C83AEAD5448}" destId="{8FBCB8DB-BF43-40B6-B9BA-F0E87FA14057}" srcOrd="2" destOrd="0" presId="urn:microsoft.com/office/officeart/2005/8/layout/process4"/>
    <dgm:cxn modelId="{FDF11604-E86D-409D-98DE-78C3433B409B}" type="presParOf" srcId="{8FBCB8DB-BF43-40B6-B9BA-F0E87FA14057}" destId="{23034402-E1D6-428E-A037-6034409A9AFC}" srcOrd="0" destOrd="0" presId="urn:microsoft.com/office/officeart/2005/8/layout/process4"/>
    <dgm:cxn modelId="{FB94F1E5-7149-4FAA-9EE9-4CDE15376BF0}" type="presParOf" srcId="{8FBCB8DB-BF43-40B6-B9BA-F0E87FA14057}" destId="{5C99F037-5DD6-4480-8327-231D8412F923}" srcOrd="1" destOrd="0" presId="urn:microsoft.com/office/officeart/2005/8/layout/process4"/>
    <dgm:cxn modelId="{3EA11713-CD62-473E-85D8-DF9575281410}" type="presParOf" srcId="{8FBCB8DB-BF43-40B6-B9BA-F0E87FA14057}" destId="{9B4C0710-FCCB-4B9D-9066-F385C36AAA44}" srcOrd="2" destOrd="0" presId="urn:microsoft.com/office/officeart/2005/8/layout/process4"/>
    <dgm:cxn modelId="{5B2A61EE-42FD-4A63-BFD5-388F13D83D30}" type="presParOf" srcId="{8FBCB8DB-BF43-40B6-B9BA-F0E87FA14057}" destId="{54877A98-6EF3-470D-BB9D-EEF230A85024}" srcOrd="3" destOrd="0" presId="urn:microsoft.com/office/officeart/2005/8/layout/process4"/>
    <dgm:cxn modelId="{4CDA74F6-BEFF-4452-A9FF-338D7B76F7BD}" type="presParOf" srcId="{8FBCB8DB-BF43-40B6-B9BA-F0E87FA14057}" destId="{7FF17EA9-CC3B-49D5-960A-663BC11BC882}" srcOrd="4" destOrd="0" presId="urn:microsoft.com/office/officeart/2005/8/layout/process4"/>
    <dgm:cxn modelId="{FBF46786-2D11-4236-8C32-B086B0483CFC}" type="presParOf" srcId="{8FBCB8DB-BF43-40B6-B9BA-F0E87FA14057}" destId="{6CB06028-0335-437F-BEB4-105A30BEDAE3}" srcOrd="5" destOrd="0" presId="urn:microsoft.com/office/officeart/2005/8/layout/process4"/>
    <dgm:cxn modelId="{0B1E417A-9ABF-4C22-B2E9-C22B9BBE765D}" type="presParOf" srcId="{8FBCB8DB-BF43-40B6-B9BA-F0E87FA14057}" destId="{350B7056-8707-4AAA-A422-A5AE63E4B1FB}" srcOrd="6" destOrd="0" presId="urn:microsoft.com/office/officeart/2005/8/layout/process4"/>
    <dgm:cxn modelId="{A88E31CB-17A8-4455-A8D3-63188E13D1F7}" type="presParOf" srcId="{8FBCB8DB-BF43-40B6-B9BA-F0E87FA14057}" destId="{3F60302F-0689-4D01-98A4-4CEBAD248E2A}" srcOrd="7"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6FE0A-768B-4271-A0D9-702C0440095D}">
      <dsp:nvSpPr>
        <dsp:cNvPr id="0" name=""/>
        <dsp:cNvSpPr/>
      </dsp:nvSpPr>
      <dsp:spPr>
        <a:xfrm>
          <a:off x="0" y="2278244"/>
          <a:ext cx="7192063" cy="747770"/>
        </a:xfrm>
        <a:prstGeom prst="rect">
          <a:avLst/>
        </a:prstGeom>
        <a:solidFill>
          <a:srgbClr val="2537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CH" sz="1600" b="1" kern="1200" dirty="0">
              <a:latin typeface="Gotham" panose="02000504050000020004" pitchFamily="2" charset="0"/>
            </a:rPr>
            <a:t>Technical Board</a:t>
          </a:r>
        </a:p>
      </dsp:txBody>
      <dsp:txXfrm>
        <a:off x="0" y="2278244"/>
        <a:ext cx="7192063" cy="403796"/>
      </dsp:txXfrm>
    </dsp:sp>
    <dsp:sp modelId="{2227313F-37E3-46B0-BD79-3742BB84602D}">
      <dsp:nvSpPr>
        <dsp:cNvPr id="0" name=""/>
        <dsp:cNvSpPr/>
      </dsp:nvSpPr>
      <dsp:spPr>
        <a:xfrm>
          <a:off x="3511" y="2667085"/>
          <a:ext cx="2395013" cy="343974"/>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de-CH" sz="1100" b="1" kern="1200" dirty="0">
              <a:solidFill>
                <a:prstClr val="black">
                  <a:hueOff val="0"/>
                  <a:satOff val="0"/>
                  <a:lumOff val="0"/>
                  <a:alphaOff val="0"/>
                </a:prstClr>
              </a:solidFill>
              <a:latin typeface="Franklin Gothic Medium"/>
              <a:ea typeface="+mn-ea"/>
              <a:cs typeface="+mn-cs"/>
            </a:rPr>
            <a:t>CROITORU</a:t>
          </a:r>
          <a:r>
            <a:rPr lang="de-CH" sz="1100" kern="1200" dirty="0">
              <a:solidFill>
                <a:prstClr val="black">
                  <a:hueOff val="0"/>
                  <a:satOff val="0"/>
                  <a:lumOff val="0"/>
                  <a:alphaOff val="0"/>
                </a:prstClr>
              </a:solidFill>
              <a:latin typeface="Franklin Gothic Medium"/>
              <a:ea typeface="+mn-ea"/>
              <a:cs typeface="+mn-cs"/>
            </a:rPr>
            <a:t> Claudia</a:t>
          </a:r>
        </a:p>
        <a:p>
          <a:pPr marL="0" lvl="0" indent="0" algn="ctr" defTabSz="488950">
            <a:lnSpc>
              <a:spcPct val="90000"/>
            </a:lnSpc>
            <a:spcBef>
              <a:spcPct val="0"/>
            </a:spcBef>
            <a:spcAft>
              <a:spcPct val="35000"/>
            </a:spcAft>
            <a:buNone/>
          </a:pPr>
          <a:r>
            <a:rPr lang="de-CH" sz="700" kern="1200" dirty="0">
              <a:solidFill>
                <a:prstClr val="black">
                  <a:hueOff val="0"/>
                  <a:satOff val="0"/>
                  <a:lumOff val="0"/>
                  <a:alphaOff val="0"/>
                </a:prstClr>
              </a:solidFill>
              <a:latin typeface="Franklin Gothic Medium"/>
              <a:ea typeface="+mn-ea"/>
              <a:cs typeface="+mn-cs"/>
            </a:rPr>
            <a:t>Technical Director (Chair)</a:t>
          </a:r>
          <a:endParaRPr lang="de-CH" sz="700" kern="1200" dirty="0"/>
        </a:p>
      </dsp:txBody>
      <dsp:txXfrm>
        <a:off x="3511" y="2667085"/>
        <a:ext cx="2395013" cy="343974"/>
      </dsp:txXfrm>
    </dsp:sp>
    <dsp:sp modelId="{0AFBCAE2-6412-4298-9249-BAF88B609FBC}">
      <dsp:nvSpPr>
        <dsp:cNvPr id="0" name=""/>
        <dsp:cNvSpPr/>
      </dsp:nvSpPr>
      <dsp:spPr>
        <a:xfrm>
          <a:off x="2398524" y="2667085"/>
          <a:ext cx="2395013" cy="343974"/>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de-CH" sz="1100" b="1" kern="1200" dirty="0"/>
            <a:t>ÖZTÜRK</a:t>
          </a:r>
          <a:r>
            <a:rPr lang="de-CH" sz="1100" kern="1200" dirty="0"/>
            <a:t> Maria</a:t>
          </a:r>
        </a:p>
        <a:p>
          <a:pPr marL="0" lvl="0" indent="0" algn="ctr" defTabSz="488950">
            <a:lnSpc>
              <a:spcPct val="90000"/>
            </a:lnSpc>
            <a:spcBef>
              <a:spcPct val="0"/>
            </a:spcBef>
            <a:spcAft>
              <a:spcPct val="35000"/>
            </a:spcAft>
            <a:buNone/>
          </a:pPr>
          <a:r>
            <a:rPr lang="de-CH" sz="700" kern="1200" dirty="0"/>
            <a:t>Office Manager</a:t>
          </a:r>
        </a:p>
      </dsp:txBody>
      <dsp:txXfrm>
        <a:off x="2398524" y="2667085"/>
        <a:ext cx="2395013" cy="343974"/>
      </dsp:txXfrm>
    </dsp:sp>
    <dsp:sp modelId="{4A8E9916-3003-4BEE-B2C5-98A9A0111808}">
      <dsp:nvSpPr>
        <dsp:cNvPr id="0" name=""/>
        <dsp:cNvSpPr/>
      </dsp:nvSpPr>
      <dsp:spPr>
        <a:xfrm>
          <a:off x="4793538" y="2667085"/>
          <a:ext cx="2395013" cy="343974"/>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de-DE" sz="1100" b="1" kern="1200" dirty="0"/>
            <a:t>ZALA</a:t>
          </a:r>
          <a:r>
            <a:rPr lang="de-DE" sz="1100" kern="1200" dirty="0"/>
            <a:t> Saverio</a:t>
          </a:r>
        </a:p>
        <a:p>
          <a:pPr marL="0" lvl="0" indent="0" algn="ctr" defTabSz="488950">
            <a:lnSpc>
              <a:spcPct val="90000"/>
            </a:lnSpc>
            <a:spcBef>
              <a:spcPct val="0"/>
            </a:spcBef>
            <a:spcAft>
              <a:spcPct val="35000"/>
            </a:spcAft>
            <a:buNone/>
          </a:pPr>
          <a:r>
            <a:rPr lang="de-DE" sz="700" kern="1200" dirty="0"/>
            <a:t>CPE Regensdorf</a:t>
          </a:r>
        </a:p>
      </dsp:txBody>
      <dsp:txXfrm>
        <a:off x="4793538" y="2667085"/>
        <a:ext cx="2395013" cy="343974"/>
      </dsp:txXfrm>
    </dsp:sp>
    <dsp:sp modelId="{B702A89F-B129-49F1-A4EC-F6C9A7D35AA9}">
      <dsp:nvSpPr>
        <dsp:cNvPr id="0" name=""/>
        <dsp:cNvSpPr/>
      </dsp:nvSpPr>
      <dsp:spPr>
        <a:xfrm rot="10800000">
          <a:off x="0" y="1139389"/>
          <a:ext cx="7192063" cy="1150071"/>
        </a:xfrm>
        <a:prstGeom prst="upArrowCallout">
          <a:avLst/>
        </a:prstGeom>
        <a:solidFill>
          <a:srgbClr val="2537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CH" sz="1600" b="1" kern="1200" dirty="0">
              <a:solidFill>
                <a:schemeClr val="bg1"/>
              </a:solidFill>
              <a:latin typeface="Gotham" panose="02000504050000020004" pitchFamily="2" charset="0"/>
              <a:ea typeface="+mn-ea"/>
              <a:cs typeface="+mn-cs"/>
            </a:rPr>
            <a:t>Strategy Board</a:t>
          </a:r>
          <a:endParaRPr lang="de-CH" sz="1600" b="1" kern="1200" dirty="0">
            <a:solidFill>
              <a:schemeClr val="bg1"/>
            </a:solidFill>
            <a:latin typeface="Gotham" panose="02000504050000020004" pitchFamily="2" charset="0"/>
          </a:endParaRPr>
        </a:p>
      </dsp:txBody>
      <dsp:txXfrm rot="-10800000">
        <a:off x="0" y="1139389"/>
        <a:ext cx="7192063" cy="403675"/>
      </dsp:txXfrm>
    </dsp:sp>
    <dsp:sp modelId="{4E3360C6-D10B-4250-869E-6F2FEE8C7476}">
      <dsp:nvSpPr>
        <dsp:cNvPr id="0" name=""/>
        <dsp:cNvSpPr/>
      </dsp:nvSpPr>
      <dsp:spPr>
        <a:xfrm>
          <a:off x="877" y="1543064"/>
          <a:ext cx="1027186"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solidFill>
                <a:prstClr val="black">
                  <a:hueOff val="0"/>
                  <a:satOff val="0"/>
                  <a:lumOff val="0"/>
                  <a:alphaOff val="0"/>
                </a:prstClr>
              </a:solidFill>
              <a:latin typeface="Franklin Gothic Medium"/>
              <a:ea typeface="+mn-ea"/>
              <a:cs typeface="+mn-cs"/>
            </a:rPr>
            <a:t>CASTRO</a:t>
          </a:r>
          <a:r>
            <a:rPr lang="de-CH" sz="800" kern="1200" dirty="0">
              <a:solidFill>
                <a:prstClr val="black">
                  <a:hueOff val="0"/>
                  <a:satOff val="0"/>
                  <a:lumOff val="0"/>
                  <a:alphaOff val="0"/>
                </a:prstClr>
              </a:solidFill>
              <a:latin typeface="Franklin Gothic Medium"/>
              <a:ea typeface="+mn-ea"/>
              <a:cs typeface="+mn-cs"/>
            </a:rPr>
            <a:t> David</a:t>
          </a:r>
        </a:p>
        <a:p>
          <a:pPr marL="0" lvl="0" indent="0" algn="ctr" defTabSz="311150">
            <a:lnSpc>
              <a:spcPct val="90000"/>
            </a:lnSpc>
            <a:spcBef>
              <a:spcPct val="0"/>
            </a:spcBef>
            <a:spcAft>
              <a:spcPct val="35000"/>
            </a:spcAft>
            <a:buNone/>
          </a:pPr>
          <a:r>
            <a:rPr lang="en-US" sz="600" kern="1200" dirty="0">
              <a:latin typeface="Franklin Gothic Demi" panose="020B0703020102020204" pitchFamily="34" charset="0"/>
            </a:rPr>
            <a:t>Relationship </a:t>
          </a:r>
          <a:r>
            <a:rPr lang="en-US" sz="600" kern="1200" dirty="0">
              <a:solidFill>
                <a:prstClr val="black">
                  <a:hueOff val="0"/>
                  <a:satOff val="0"/>
                  <a:lumOff val="0"/>
                  <a:alphaOff val="0"/>
                </a:prstClr>
              </a:solidFill>
              <a:latin typeface="Franklin Gothic Demi" panose="020B0703020102020204" pitchFamily="34" charset="0"/>
              <a:ea typeface="+mn-ea"/>
              <a:cs typeface="+mn-cs"/>
            </a:rPr>
            <a:t>seniors</a:t>
          </a:r>
          <a:endParaRPr lang="de-CH" sz="600" kern="1200" dirty="0">
            <a:solidFill>
              <a:prstClr val="black">
                <a:hueOff val="0"/>
                <a:satOff val="0"/>
                <a:lumOff val="0"/>
                <a:alphaOff val="0"/>
              </a:prstClr>
            </a:solidFill>
            <a:latin typeface="Franklin Gothic Demi" panose="020B0703020102020204" pitchFamily="34" charset="0"/>
            <a:ea typeface="+mn-ea"/>
            <a:cs typeface="+mn-cs"/>
          </a:endParaRPr>
        </a:p>
      </dsp:txBody>
      <dsp:txXfrm>
        <a:off x="877" y="1543064"/>
        <a:ext cx="1027186" cy="343871"/>
      </dsp:txXfrm>
    </dsp:sp>
    <dsp:sp modelId="{BD84ECEB-4BD8-4710-9E8C-DED45748CFBB}">
      <dsp:nvSpPr>
        <dsp:cNvPr id="0" name=""/>
        <dsp:cNvSpPr/>
      </dsp:nvSpPr>
      <dsp:spPr>
        <a:xfrm>
          <a:off x="1028064" y="1543064"/>
          <a:ext cx="1027186"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solidFill>
                <a:prstClr val="black">
                  <a:hueOff val="0"/>
                  <a:satOff val="0"/>
                  <a:lumOff val="0"/>
                  <a:alphaOff val="0"/>
                </a:prstClr>
              </a:solidFill>
              <a:latin typeface="Franklin Gothic Medium"/>
              <a:ea typeface="+mn-ea"/>
              <a:cs typeface="+mn-cs"/>
            </a:rPr>
            <a:t>SWAIN </a:t>
          </a:r>
          <a:r>
            <a:rPr lang="de-CH" sz="700" kern="1200" dirty="0">
              <a:solidFill>
                <a:prstClr val="black">
                  <a:hueOff val="0"/>
                  <a:satOff val="0"/>
                  <a:lumOff val="0"/>
                  <a:alphaOff val="0"/>
                </a:prstClr>
              </a:solidFill>
              <a:latin typeface="Franklin Gothic Medium"/>
              <a:ea typeface="+mn-ea"/>
              <a:cs typeface="+mn-cs"/>
            </a:rPr>
            <a:t>Judith</a:t>
          </a:r>
        </a:p>
        <a:p>
          <a:pPr marL="0" lvl="0" indent="0" algn="ctr" defTabSz="311150">
            <a:lnSpc>
              <a:spcPct val="90000"/>
            </a:lnSpc>
            <a:spcBef>
              <a:spcPct val="0"/>
            </a:spcBef>
            <a:spcAft>
              <a:spcPct val="35000"/>
            </a:spcAft>
            <a:buNone/>
          </a:pPr>
          <a:r>
            <a:rPr lang="de-CH" sz="600" kern="1200" dirty="0">
              <a:solidFill>
                <a:prstClr val="black">
                  <a:hueOff val="0"/>
                  <a:satOff val="0"/>
                  <a:lumOff val="0"/>
                  <a:alphaOff val="0"/>
                </a:prstClr>
              </a:solidFill>
              <a:latin typeface="Franklin Gothic Medium"/>
              <a:ea typeface="+mn-ea"/>
              <a:cs typeface="+mn-cs"/>
            </a:rPr>
            <a:t>Legal</a:t>
          </a:r>
          <a:endParaRPr lang="de-CH" sz="800" kern="1200" dirty="0">
            <a:solidFill>
              <a:prstClr val="black">
                <a:hueOff val="0"/>
                <a:satOff val="0"/>
                <a:lumOff val="0"/>
                <a:alphaOff val="0"/>
              </a:prstClr>
            </a:solidFill>
            <a:latin typeface="Franklin Gothic Medium"/>
            <a:ea typeface="+mn-ea"/>
            <a:cs typeface="+mn-cs"/>
          </a:endParaRPr>
        </a:p>
      </dsp:txBody>
      <dsp:txXfrm>
        <a:off x="1028064" y="1543064"/>
        <a:ext cx="1027186" cy="343871"/>
      </dsp:txXfrm>
    </dsp:sp>
    <dsp:sp modelId="{90C682F0-DEFC-463B-B868-38708998E097}">
      <dsp:nvSpPr>
        <dsp:cNvPr id="0" name=""/>
        <dsp:cNvSpPr/>
      </dsp:nvSpPr>
      <dsp:spPr>
        <a:xfrm>
          <a:off x="2055251" y="1543064"/>
          <a:ext cx="1027186"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solidFill>
                <a:prstClr val="black">
                  <a:hueOff val="0"/>
                  <a:satOff val="0"/>
                  <a:lumOff val="0"/>
                  <a:alphaOff val="0"/>
                </a:prstClr>
              </a:solidFill>
              <a:latin typeface="Franklin Gothic Medium"/>
              <a:ea typeface="+mn-ea"/>
              <a:cs typeface="+mn-cs"/>
            </a:rPr>
            <a:t>ÖZTÜRK</a:t>
          </a:r>
          <a:r>
            <a:rPr lang="de-CH" sz="800" kern="1200" dirty="0">
              <a:solidFill>
                <a:prstClr val="black">
                  <a:hueOff val="0"/>
                  <a:satOff val="0"/>
                  <a:lumOff val="0"/>
                  <a:alphaOff val="0"/>
                </a:prstClr>
              </a:solidFill>
              <a:latin typeface="Franklin Gothic Medium"/>
              <a:ea typeface="+mn-ea"/>
              <a:cs typeface="+mn-cs"/>
            </a:rPr>
            <a:t> Sönmez</a:t>
          </a:r>
        </a:p>
        <a:p>
          <a:pPr marL="0" lvl="0" indent="0" algn="ctr" defTabSz="311150">
            <a:lnSpc>
              <a:spcPct val="90000"/>
            </a:lnSpc>
            <a:spcBef>
              <a:spcPct val="0"/>
            </a:spcBef>
            <a:spcAft>
              <a:spcPct val="35000"/>
            </a:spcAft>
            <a:buNone/>
          </a:pPr>
          <a:r>
            <a:rPr lang="en-US" sz="600" kern="1200" dirty="0">
              <a:solidFill>
                <a:prstClr val="black">
                  <a:hueOff val="0"/>
                  <a:satOff val="0"/>
                  <a:lumOff val="0"/>
                  <a:alphaOff val="0"/>
                </a:prstClr>
              </a:solidFill>
              <a:latin typeface="Franklin Gothic Medium"/>
              <a:ea typeface="+mn-ea"/>
              <a:cs typeface="+mn-cs"/>
            </a:rPr>
            <a:t>Finance</a:t>
          </a:r>
          <a:endParaRPr lang="de-CH" sz="800" kern="1200" dirty="0">
            <a:solidFill>
              <a:prstClr val="black">
                <a:hueOff val="0"/>
                <a:satOff val="0"/>
                <a:lumOff val="0"/>
                <a:alphaOff val="0"/>
              </a:prstClr>
            </a:solidFill>
            <a:latin typeface="Franklin Gothic Medium"/>
            <a:ea typeface="+mn-ea"/>
            <a:cs typeface="+mn-cs"/>
          </a:endParaRPr>
        </a:p>
      </dsp:txBody>
      <dsp:txXfrm>
        <a:off x="2055251" y="1543064"/>
        <a:ext cx="1027186" cy="343871"/>
      </dsp:txXfrm>
    </dsp:sp>
    <dsp:sp modelId="{0BB52A31-B2C6-4505-9456-CE4B0F108BB1}">
      <dsp:nvSpPr>
        <dsp:cNvPr id="0" name=""/>
        <dsp:cNvSpPr/>
      </dsp:nvSpPr>
      <dsp:spPr>
        <a:xfrm>
          <a:off x="3082438" y="1543064"/>
          <a:ext cx="1027186"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solidFill>
                <a:prstClr val="black">
                  <a:hueOff val="0"/>
                  <a:satOff val="0"/>
                  <a:lumOff val="0"/>
                  <a:alphaOff val="0"/>
                </a:prstClr>
              </a:solidFill>
              <a:latin typeface="Franklin Gothic Medium"/>
              <a:ea typeface="+mn-ea"/>
              <a:cs typeface="+mn-cs"/>
            </a:rPr>
            <a:t>PETROVIC</a:t>
          </a:r>
          <a:r>
            <a:rPr lang="de-CH" sz="800" kern="1200" dirty="0">
              <a:solidFill>
                <a:prstClr val="black">
                  <a:hueOff val="0"/>
                  <a:satOff val="0"/>
                  <a:lumOff val="0"/>
                  <a:alphaOff val="0"/>
                </a:prstClr>
              </a:solidFill>
              <a:latin typeface="Franklin Gothic Medium"/>
              <a:ea typeface="+mn-ea"/>
              <a:cs typeface="+mn-cs"/>
            </a:rPr>
            <a:t> Zoran</a:t>
          </a:r>
        </a:p>
        <a:p>
          <a:pPr marL="0" lvl="0" indent="0" algn="ctr" defTabSz="311150">
            <a:lnSpc>
              <a:spcPct val="90000"/>
            </a:lnSpc>
            <a:spcBef>
              <a:spcPct val="0"/>
            </a:spcBef>
            <a:spcAft>
              <a:spcPct val="35000"/>
            </a:spcAft>
            <a:buNone/>
          </a:pPr>
          <a:r>
            <a:rPr lang="de-CH" sz="600" kern="1200" dirty="0"/>
            <a:t>Chairman</a:t>
          </a:r>
          <a:endParaRPr lang="de-CH" sz="800" kern="1200" dirty="0"/>
        </a:p>
      </dsp:txBody>
      <dsp:txXfrm>
        <a:off x="3082438" y="1543064"/>
        <a:ext cx="1027186" cy="343871"/>
      </dsp:txXfrm>
    </dsp:sp>
    <dsp:sp modelId="{3DE9A76C-9E97-4F2E-BBCD-185D86E7D814}">
      <dsp:nvSpPr>
        <dsp:cNvPr id="0" name=""/>
        <dsp:cNvSpPr/>
      </dsp:nvSpPr>
      <dsp:spPr>
        <a:xfrm>
          <a:off x="4109624" y="1543064"/>
          <a:ext cx="1027186"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solidFill>
                <a:prstClr val="black">
                  <a:hueOff val="0"/>
                  <a:satOff val="0"/>
                  <a:lumOff val="0"/>
                  <a:alphaOff val="0"/>
                </a:prstClr>
              </a:solidFill>
              <a:latin typeface="Franklin Gothic Medium"/>
              <a:ea typeface="+mn-ea"/>
              <a:cs typeface="+mn-cs"/>
            </a:rPr>
            <a:t>VENDITTO</a:t>
          </a:r>
          <a:r>
            <a:rPr lang="de-CH" sz="800" kern="1200" dirty="0">
              <a:solidFill>
                <a:prstClr val="black">
                  <a:hueOff val="0"/>
                  <a:satOff val="0"/>
                  <a:lumOff val="0"/>
                  <a:alphaOff val="0"/>
                </a:prstClr>
              </a:solidFill>
              <a:latin typeface="Franklin Gothic Medium"/>
              <a:ea typeface="+mn-ea"/>
              <a:cs typeface="+mn-cs"/>
            </a:rPr>
            <a:t> Sandro</a:t>
          </a:r>
        </a:p>
        <a:p>
          <a:pPr marL="0" lvl="0" indent="0" algn="ctr" defTabSz="311150">
            <a:lnSpc>
              <a:spcPct val="90000"/>
            </a:lnSpc>
            <a:spcBef>
              <a:spcPct val="0"/>
            </a:spcBef>
            <a:spcAft>
              <a:spcPct val="35000"/>
            </a:spcAft>
            <a:buNone/>
          </a:pPr>
          <a:r>
            <a:rPr lang="en-US" sz="600" b="0" kern="1200" dirty="0"/>
            <a:t>Training technical staff</a:t>
          </a:r>
          <a:endParaRPr lang="de-CH" sz="600" b="0" kern="1200" dirty="0">
            <a:solidFill>
              <a:prstClr val="black">
                <a:hueOff val="0"/>
                <a:satOff val="0"/>
                <a:lumOff val="0"/>
                <a:alphaOff val="0"/>
              </a:prstClr>
            </a:solidFill>
            <a:latin typeface="Franklin Gothic Medium"/>
            <a:ea typeface="+mn-ea"/>
            <a:cs typeface="+mn-cs"/>
          </a:endParaRPr>
        </a:p>
      </dsp:txBody>
      <dsp:txXfrm>
        <a:off x="4109624" y="1543064"/>
        <a:ext cx="1027186" cy="343871"/>
      </dsp:txXfrm>
    </dsp:sp>
    <dsp:sp modelId="{50CBB002-F150-4930-AFB5-A78BD5849775}">
      <dsp:nvSpPr>
        <dsp:cNvPr id="0" name=""/>
        <dsp:cNvSpPr/>
      </dsp:nvSpPr>
      <dsp:spPr>
        <a:xfrm>
          <a:off x="5136811" y="1543064"/>
          <a:ext cx="1027186"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solidFill>
                <a:prstClr val="black">
                  <a:hueOff val="0"/>
                  <a:satOff val="0"/>
                  <a:lumOff val="0"/>
                  <a:alphaOff val="0"/>
                </a:prstClr>
              </a:solidFill>
              <a:latin typeface="Franklin Gothic Medium"/>
              <a:ea typeface="+mn-ea"/>
              <a:cs typeface="+mn-cs"/>
            </a:rPr>
            <a:t>VOLLMEIER</a:t>
          </a:r>
          <a:r>
            <a:rPr lang="de-CH" sz="800" kern="1200" dirty="0">
              <a:solidFill>
                <a:prstClr val="black">
                  <a:hueOff val="0"/>
                  <a:satOff val="0"/>
                  <a:lumOff val="0"/>
                  <a:alphaOff val="0"/>
                </a:prstClr>
              </a:solidFill>
              <a:latin typeface="Franklin Gothic Medium"/>
              <a:ea typeface="+mn-ea"/>
              <a:cs typeface="+mn-cs"/>
            </a:rPr>
            <a:t> Alexandra</a:t>
          </a:r>
        </a:p>
        <a:p>
          <a:pPr marL="0" lvl="0" indent="0" algn="ctr" defTabSz="311150">
            <a:lnSpc>
              <a:spcPct val="90000"/>
            </a:lnSpc>
            <a:spcBef>
              <a:spcPct val="0"/>
            </a:spcBef>
            <a:spcAft>
              <a:spcPct val="35000"/>
            </a:spcAft>
            <a:buNone/>
          </a:pPr>
          <a:r>
            <a:rPr lang="fr-CH" sz="600" kern="1200" dirty="0"/>
            <a:t>Conceptual structure</a:t>
          </a:r>
          <a:endParaRPr lang="de-CH" sz="600" kern="1200" dirty="0">
            <a:solidFill>
              <a:prstClr val="black">
                <a:hueOff val="0"/>
                <a:satOff val="0"/>
                <a:lumOff val="0"/>
                <a:alphaOff val="0"/>
              </a:prstClr>
            </a:solidFill>
            <a:latin typeface="Franklin Gothic Medium"/>
            <a:ea typeface="+mn-ea"/>
            <a:cs typeface="+mn-cs"/>
          </a:endParaRPr>
        </a:p>
      </dsp:txBody>
      <dsp:txXfrm>
        <a:off x="5136811" y="1543064"/>
        <a:ext cx="1027186" cy="343871"/>
      </dsp:txXfrm>
    </dsp:sp>
    <dsp:sp modelId="{93E55316-B38A-4C6A-AF1A-D43F63098FC1}">
      <dsp:nvSpPr>
        <dsp:cNvPr id="0" name=""/>
        <dsp:cNvSpPr/>
      </dsp:nvSpPr>
      <dsp:spPr>
        <a:xfrm>
          <a:off x="6163998" y="1543064"/>
          <a:ext cx="1027186"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DE" sz="700" b="1" kern="1200" dirty="0"/>
            <a:t>ZALA</a:t>
          </a:r>
          <a:r>
            <a:rPr lang="de-DE" sz="700" kern="1200" dirty="0"/>
            <a:t> Saverio</a:t>
          </a:r>
        </a:p>
        <a:p>
          <a:pPr marL="0" lvl="0" indent="0" algn="ctr" defTabSz="311150">
            <a:lnSpc>
              <a:spcPct val="90000"/>
            </a:lnSpc>
            <a:spcBef>
              <a:spcPct val="0"/>
            </a:spcBef>
            <a:spcAft>
              <a:spcPct val="35000"/>
            </a:spcAft>
            <a:buNone/>
          </a:pPr>
          <a:r>
            <a:rPr lang="en-US" sz="600" kern="1200" dirty="0"/>
            <a:t>Head of competitive Sports</a:t>
          </a:r>
          <a:endParaRPr lang="de-DE" sz="600" kern="1200" dirty="0"/>
        </a:p>
      </dsp:txBody>
      <dsp:txXfrm>
        <a:off x="6163998" y="1543064"/>
        <a:ext cx="1027186" cy="343871"/>
      </dsp:txXfrm>
    </dsp:sp>
    <dsp:sp modelId="{BA79D348-CA72-4095-899A-33F621D6DF57}">
      <dsp:nvSpPr>
        <dsp:cNvPr id="0" name=""/>
        <dsp:cNvSpPr/>
      </dsp:nvSpPr>
      <dsp:spPr>
        <a:xfrm rot="10800000">
          <a:off x="0" y="534"/>
          <a:ext cx="7192063" cy="1150071"/>
        </a:xfrm>
        <a:prstGeom prst="upArrowCallout">
          <a:avLst/>
        </a:prstGeom>
        <a:solidFill>
          <a:srgbClr val="2537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CH" sz="1600" b="1" kern="1200" dirty="0">
              <a:latin typeface="Gotham" panose="02000504050000020004" pitchFamily="2" charset="0"/>
            </a:rPr>
            <a:t>Club Board</a:t>
          </a:r>
        </a:p>
      </dsp:txBody>
      <dsp:txXfrm rot="-10800000">
        <a:off x="0" y="534"/>
        <a:ext cx="7192063" cy="403675"/>
      </dsp:txXfrm>
    </dsp:sp>
    <dsp:sp modelId="{23034402-E1D6-428E-A037-6034409A9AFC}">
      <dsp:nvSpPr>
        <dsp:cNvPr id="0" name=""/>
        <dsp:cNvSpPr/>
      </dsp:nvSpPr>
      <dsp:spPr>
        <a:xfrm>
          <a:off x="402" y="404209"/>
          <a:ext cx="883205" cy="343871"/>
        </a:xfrm>
        <a:prstGeom prst="rect">
          <a:avLst/>
        </a:prstGeom>
        <a:solidFill>
          <a:srgbClr val="EAEBF1"/>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t>LENGGENHAGER</a:t>
          </a:r>
        </a:p>
        <a:p>
          <a:pPr marL="0" lvl="0" indent="0" algn="ctr" defTabSz="311150">
            <a:lnSpc>
              <a:spcPct val="90000"/>
            </a:lnSpc>
            <a:spcBef>
              <a:spcPct val="0"/>
            </a:spcBef>
            <a:spcAft>
              <a:spcPct val="35000"/>
            </a:spcAft>
            <a:buNone/>
          </a:pPr>
          <a:r>
            <a:rPr lang="de-CH" sz="700" kern="1200" dirty="0"/>
            <a:t>Chairman</a:t>
          </a:r>
        </a:p>
      </dsp:txBody>
      <dsp:txXfrm>
        <a:off x="402" y="404209"/>
        <a:ext cx="883205" cy="343871"/>
      </dsp:txXfrm>
    </dsp:sp>
    <dsp:sp modelId="{5C99F037-5DD6-4480-8327-231D8412F923}">
      <dsp:nvSpPr>
        <dsp:cNvPr id="0" name=""/>
        <dsp:cNvSpPr/>
      </dsp:nvSpPr>
      <dsp:spPr>
        <a:xfrm>
          <a:off x="883607" y="404209"/>
          <a:ext cx="883205"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t>VENDITTO</a:t>
          </a:r>
          <a:r>
            <a:rPr lang="de-CH" sz="700" kern="1200" dirty="0"/>
            <a:t> Sandro</a:t>
          </a:r>
        </a:p>
        <a:p>
          <a:pPr marL="0" lvl="0" indent="0" algn="ctr" defTabSz="311150">
            <a:lnSpc>
              <a:spcPct val="90000"/>
            </a:lnSpc>
            <a:spcBef>
              <a:spcPct val="0"/>
            </a:spcBef>
            <a:spcAft>
              <a:spcPct val="35000"/>
            </a:spcAft>
            <a:buNone/>
          </a:pPr>
          <a:r>
            <a:rPr lang="de-CH" sz="700" kern="1200" dirty="0"/>
            <a:t>Vice-Chairman</a:t>
          </a:r>
        </a:p>
      </dsp:txBody>
      <dsp:txXfrm>
        <a:off x="883607" y="404209"/>
        <a:ext cx="883205" cy="343871"/>
      </dsp:txXfrm>
    </dsp:sp>
    <dsp:sp modelId="{9B4C0710-FCCB-4B9D-9066-F385C36AAA44}">
      <dsp:nvSpPr>
        <dsp:cNvPr id="0" name=""/>
        <dsp:cNvSpPr/>
      </dsp:nvSpPr>
      <dsp:spPr>
        <a:xfrm>
          <a:off x="1766812" y="404209"/>
          <a:ext cx="1008823"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solidFill>
                <a:prstClr val="black">
                  <a:hueOff val="0"/>
                  <a:satOff val="0"/>
                  <a:lumOff val="0"/>
                  <a:alphaOff val="0"/>
                </a:prstClr>
              </a:solidFill>
              <a:latin typeface="Franklin Gothic Medium"/>
              <a:ea typeface="+mn-ea"/>
              <a:cs typeface="+mn-cs"/>
            </a:rPr>
            <a:t>PETROVIC</a:t>
          </a:r>
          <a:r>
            <a:rPr lang="de-CH" sz="800" b="1" kern="1200" dirty="0">
              <a:solidFill>
                <a:prstClr val="black">
                  <a:hueOff val="0"/>
                  <a:satOff val="0"/>
                  <a:lumOff val="0"/>
                  <a:alphaOff val="0"/>
                </a:prstClr>
              </a:solidFill>
              <a:latin typeface="Franklin Gothic Medium"/>
              <a:ea typeface="+mn-ea"/>
              <a:cs typeface="+mn-cs"/>
            </a:rPr>
            <a:t> </a:t>
          </a:r>
          <a:r>
            <a:rPr lang="de-CH" sz="700" kern="1200" dirty="0">
              <a:solidFill>
                <a:prstClr val="black">
                  <a:hueOff val="0"/>
                  <a:satOff val="0"/>
                  <a:lumOff val="0"/>
                  <a:alphaOff val="0"/>
                </a:prstClr>
              </a:solidFill>
              <a:latin typeface="Franklin Gothic Medium"/>
              <a:ea typeface="+mn-ea"/>
              <a:cs typeface="+mn-cs"/>
            </a:rPr>
            <a:t>Jeanine</a:t>
          </a:r>
        </a:p>
        <a:p>
          <a:pPr marL="0" lvl="0" indent="0" algn="ctr" defTabSz="311150">
            <a:lnSpc>
              <a:spcPct val="90000"/>
            </a:lnSpc>
            <a:spcBef>
              <a:spcPct val="0"/>
            </a:spcBef>
            <a:spcAft>
              <a:spcPct val="35000"/>
            </a:spcAft>
            <a:buNone/>
          </a:pPr>
          <a:r>
            <a:rPr lang="de-CH" sz="700" kern="1200" dirty="0">
              <a:solidFill>
                <a:prstClr val="black">
                  <a:hueOff val="0"/>
                  <a:satOff val="0"/>
                  <a:lumOff val="0"/>
                  <a:alphaOff val="0"/>
                </a:prstClr>
              </a:solidFill>
              <a:latin typeface="Franklin Gothic Medium"/>
              <a:ea typeface="+mn-ea"/>
              <a:cs typeface="+mn-cs"/>
            </a:rPr>
            <a:t>Administration</a:t>
          </a:r>
        </a:p>
      </dsp:txBody>
      <dsp:txXfrm>
        <a:off x="1766812" y="404209"/>
        <a:ext cx="1008823" cy="343871"/>
      </dsp:txXfrm>
    </dsp:sp>
    <dsp:sp modelId="{54877A98-6EF3-470D-BB9D-EEF230A85024}">
      <dsp:nvSpPr>
        <dsp:cNvPr id="0" name=""/>
        <dsp:cNvSpPr/>
      </dsp:nvSpPr>
      <dsp:spPr>
        <a:xfrm>
          <a:off x="2775635" y="404209"/>
          <a:ext cx="883205"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t>KAKALES</a:t>
          </a:r>
          <a:r>
            <a:rPr lang="de-CH" sz="700" kern="1200" dirty="0"/>
            <a:t> Katerina</a:t>
          </a:r>
        </a:p>
        <a:p>
          <a:pPr marL="0" lvl="0" indent="0" algn="ctr" defTabSz="311150">
            <a:lnSpc>
              <a:spcPct val="90000"/>
            </a:lnSpc>
            <a:spcBef>
              <a:spcPct val="0"/>
            </a:spcBef>
            <a:spcAft>
              <a:spcPct val="35000"/>
            </a:spcAft>
            <a:buNone/>
          </a:pPr>
          <a:r>
            <a:rPr lang="de-CH" sz="700" kern="1200" dirty="0"/>
            <a:t>Finance</a:t>
          </a:r>
        </a:p>
      </dsp:txBody>
      <dsp:txXfrm>
        <a:off x="2775635" y="404209"/>
        <a:ext cx="883205" cy="343871"/>
      </dsp:txXfrm>
    </dsp:sp>
    <dsp:sp modelId="{7FF17EA9-CC3B-49D5-960A-663BC11BC882}">
      <dsp:nvSpPr>
        <dsp:cNvPr id="0" name=""/>
        <dsp:cNvSpPr/>
      </dsp:nvSpPr>
      <dsp:spPr>
        <a:xfrm>
          <a:off x="3658840" y="404209"/>
          <a:ext cx="883205"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t>ÖZTÜRK</a:t>
          </a:r>
          <a:r>
            <a:rPr lang="de-CH" sz="700" kern="1200" dirty="0"/>
            <a:t> Maria</a:t>
          </a:r>
        </a:p>
        <a:p>
          <a:pPr marL="0" lvl="0" indent="0" algn="ctr" defTabSz="311150">
            <a:lnSpc>
              <a:spcPct val="90000"/>
            </a:lnSpc>
            <a:spcBef>
              <a:spcPct val="0"/>
            </a:spcBef>
            <a:spcAft>
              <a:spcPct val="35000"/>
            </a:spcAft>
            <a:buNone/>
          </a:pPr>
          <a:r>
            <a:rPr lang="de-CH" sz="700" kern="1200" dirty="0"/>
            <a:t>J+S Coach</a:t>
          </a:r>
        </a:p>
      </dsp:txBody>
      <dsp:txXfrm>
        <a:off x="3658840" y="404209"/>
        <a:ext cx="883205" cy="343871"/>
      </dsp:txXfrm>
    </dsp:sp>
    <dsp:sp modelId="{6CB06028-0335-437F-BEB4-105A30BEDAE3}">
      <dsp:nvSpPr>
        <dsp:cNvPr id="0" name=""/>
        <dsp:cNvSpPr/>
      </dsp:nvSpPr>
      <dsp:spPr>
        <a:xfrm>
          <a:off x="4542045" y="404209"/>
          <a:ext cx="883205"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t>CROITORU</a:t>
          </a:r>
          <a:r>
            <a:rPr lang="de-CH" sz="700" kern="1200" dirty="0"/>
            <a:t> Claudia</a:t>
          </a:r>
        </a:p>
        <a:p>
          <a:pPr marL="0" lvl="0" indent="0" algn="ctr" defTabSz="311150">
            <a:lnSpc>
              <a:spcPct val="90000"/>
            </a:lnSpc>
            <a:spcBef>
              <a:spcPct val="0"/>
            </a:spcBef>
            <a:spcAft>
              <a:spcPct val="35000"/>
            </a:spcAft>
            <a:buNone/>
          </a:pPr>
          <a:r>
            <a:rPr lang="de-CH" sz="700" kern="1200" dirty="0"/>
            <a:t>Technical Director</a:t>
          </a:r>
        </a:p>
      </dsp:txBody>
      <dsp:txXfrm>
        <a:off x="4542045" y="404209"/>
        <a:ext cx="883205" cy="343871"/>
      </dsp:txXfrm>
    </dsp:sp>
    <dsp:sp modelId="{350B7056-8707-4AAA-A422-A5AE63E4B1FB}">
      <dsp:nvSpPr>
        <dsp:cNvPr id="0" name=""/>
        <dsp:cNvSpPr/>
      </dsp:nvSpPr>
      <dsp:spPr>
        <a:xfrm>
          <a:off x="5425250" y="404209"/>
          <a:ext cx="883205"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de-CH" sz="700" b="1" kern="1200" dirty="0"/>
            <a:t>HUSSEIN</a:t>
          </a:r>
          <a:r>
            <a:rPr lang="de-CH" sz="700" kern="1200" dirty="0"/>
            <a:t> Mustafa</a:t>
          </a:r>
        </a:p>
        <a:p>
          <a:pPr marL="0" lvl="0" indent="0" algn="ctr" defTabSz="311150">
            <a:lnSpc>
              <a:spcPct val="90000"/>
            </a:lnSpc>
            <a:spcBef>
              <a:spcPct val="0"/>
            </a:spcBef>
            <a:spcAft>
              <a:spcPct val="35000"/>
            </a:spcAft>
            <a:buNone/>
          </a:pPr>
          <a:r>
            <a:rPr lang="de-CH" sz="700" kern="1200" dirty="0"/>
            <a:t>Webmaster</a:t>
          </a:r>
        </a:p>
      </dsp:txBody>
      <dsp:txXfrm>
        <a:off x="5425250" y="404209"/>
        <a:ext cx="883205" cy="343871"/>
      </dsp:txXfrm>
    </dsp:sp>
    <dsp:sp modelId="{3F60302F-0689-4D01-98A4-4CEBAD248E2A}">
      <dsp:nvSpPr>
        <dsp:cNvPr id="0" name=""/>
        <dsp:cNvSpPr/>
      </dsp:nvSpPr>
      <dsp:spPr>
        <a:xfrm>
          <a:off x="6308455" y="402194"/>
          <a:ext cx="883205" cy="343871"/>
        </a:xfrm>
        <a:prstGeom prst="rect">
          <a:avLst/>
        </a:prstGeom>
        <a:solidFill>
          <a:schemeClr val="bg1">
            <a:alpha val="90000"/>
          </a:schemeClr>
        </a:solidFill>
        <a:ln w="1905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de-CH" sz="800" b="1" kern="1200" dirty="0">
              <a:solidFill>
                <a:prstClr val="black">
                  <a:hueOff val="0"/>
                  <a:satOff val="0"/>
                  <a:lumOff val="0"/>
                  <a:alphaOff val="0"/>
                </a:prstClr>
              </a:solidFill>
              <a:latin typeface="Franklin Gothic Medium"/>
              <a:ea typeface="+mn-ea"/>
              <a:cs typeface="+mn-cs"/>
            </a:rPr>
            <a:t>GOGIC</a:t>
          </a:r>
          <a:r>
            <a:rPr lang="de-CH" sz="800" kern="1200" dirty="0">
              <a:solidFill>
                <a:prstClr val="black">
                  <a:hueOff val="0"/>
                  <a:satOff val="0"/>
                  <a:lumOff val="0"/>
                  <a:alphaOff val="0"/>
                </a:prstClr>
              </a:solidFill>
              <a:latin typeface="Franklin Gothic Medium"/>
              <a:ea typeface="+mn-ea"/>
              <a:cs typeface="+mn-cs"/>
            </a:rPr>
            <a:t> Suzana</a:t>
          </a:r>
        </a:p>
        <a:p>
          <a:pPr marL="0" lvl="0" indent="0" algn="ctr" defTabSz="355600">
            <a:lnSpc>
              <a:spcPct val="90000"/>
            </a:lnSpc>
            <a:spcBef>
              <a:spcPct val="0"/>
            </a:spcBef>
            <a:spcAft>
              <a:spcPct val="35000"/>
            </a:spcAft>
            <a:buNone/>
          </a:pPr>
          <a:r>
            <a:rPr lang="de-CH" sz="800" kern="1200" dirty="0">
              <a:solidFill>
                <a:prstClr val="black">
                  <a:hueOff val="0"/>
                  <a:satOff val="0"/>
                  <a:lumOff val="0"/>
                  <a:alphaOff val="0"/>
                </a:prstClr>
              </a:solidFill>
              <a:latin typeface="Franklin Gothic Medium"/>
              <a:ea typeface="+mn-ea"/>
              <a:cs typeface="+mn-cs"/>
            </a:rPr>
            <a:t>Social media</a:t>
          </a:r>
        </a:p>
      </dsp:txBody>
      <dsp:txXfrm>
        <a:off x="6308455" y="402194"/>
        <a:ext cx="883205" cy="34387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BF353-309E-4B62-8416-4ADA575BFE17}" type="datetimeFigureOut">
              <a:rPr lang="de-DE" smtClean="0"/>
              <a:t>17.04.2024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1CB8B-4FDE-4F8B-9BAF-CD92A0EE1E54}" type="slidenum">
              <a:rPr lang="de-DE" smtClean="0"/>
              <a:t>‹Nr.›</a:t>
            </a:fld>
            <a:endParaRPr lang="de-DE" dirty="0"/>
          </a:p>
        </p:txBody>
      </p:sp>
    </p:spTree>
    <p:extLst>
      <p:ext uri="{BB962C8B-B14F-4D97-AF65-F5344CB8AC3E}">
        <p14:creationId xmlns:p14="http://schemas.microsoft.com/office/powerpoint/2010/main" val="236759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A0BABF22-B818-8B67-771A-29D35F67FD23}"/>
              </a:ext>
            </a:extLst>
          </p:cNvPr>
          <p:cNvSpPr>
            <a:spLocks noGrp="1"/>
          </p:cNvSpPr>
          <p:nvPr>
            <p:ph type="subTitle" idx="1"/>
          </p:nvPr>
        </p:nvSpPr>
        <p:spPr>
          <a:xfrm>
            <a:off x="1524000" y="3602038"/>
            <a:ext cx="9144000" cy="1655762"/>
          </a:xfrm>
        </p:spPr>
        <p:txBody>
          <a:bodyPr>
            <a:normAutofit/>
          </a:bodyPr>
          <a:lstStyle>
            <a:lvl1pPr marL="0" indent="0" algn="ctr">
              <a:buNone/>
              <a:defRPr sz="4400">
                <a:solidFill>
                  <a:srgbClr val="253773"/>
                </a:solidFill>
                <a:latin typeface="Gotham Black"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0" name="Grafik 9">
            <a:extLst>
              <a:ext uri="{FF2B5EF4-FFF2-40B4-BE49-F238E27FC236}">
                <a16:creationId xmlns:a16="http://schemas.microsoft.com/office/drawing/2014/main" id="{D7F26FB2-1770-F132-7DED-65F1428F0A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9883" y="-485"/>
            <a:ext cx="10262266" cy="2414651"/>
          </a:xfrm>
          <a:prstGeom prst="rect">
            <a:avLst/>
          </a:prstGeom>
        </p:spPr>
      </p:pic>
      <p:pic>
        <p:nvPicPr>
          <p:cNvPr id="8" name="Picture 7">
            <a:extLst>
              <a:ext uri="{FF2B5EF4-FFF2-40B4-BE49-F238E27FC236}">
                <a16:creationId xmlns:a16="http://schemas.microsoft.com/office/drawing/2014/main" id="{045E240A-23A8-A309-3C73-6DED461AE795}"/>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5576" y="6341638"/>
            <a:ext cx="10515600" cy="5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2">
            <a:extLst>
              <a:ext uri="{FF2B5EF4-FFF2-40B4-BE49-F238E27FC236}">
                <a16:creationId xmlns:a16="http://schemas.microsoft.com/office/drawing/2014/main" id="{34337B40-0FEF-605C-1D7A-634A2E3A2D54}"/>
              </a:ext>
            </a:extLst>
          </p:cNvPr>
          <p:cNvSpPr txBox="1"/>
          <p:nvPr userDrawn="1"/>
        </p:nvSpPr>
        <p:spPr>
          <a:xfrm>
            <a:off x="6940296" y="6554166"/>
            <a:ext cx="4413503" cy="246221"/>
          </a:xfrm>
          <a:prstGeom prst="rect">
            <a:avLst/>
          </a:prstGeom>
          <a:noFill/>
        </p:spPr>
        <p:txBody>
          <a:bodyPr wrap="square">
            <a:spAutoFit/>
          </a:bodyPr>
          <a:lstStyle/>
          <a:p>
            <a:pPr algn="r"/>
            <a:r>
              <a:rPr lang="en-US" sz="1000" b="1" i="0" dirty="0">
                <a:solidFill>
                  <a:schemeClr val="bg1"/>
                </a:solidFill>
                <a:latin typeface="Gotham" panose="02000504050000020004" pitchFamily="2" charset="0"/>
              </a:rPr>
              <a:t>Vereins-Präsentation 2024</a:t>
            </a:r>
            <a:endParaRPr lang="de-CH" sz="1000" b="1" i="0" dirty="0">
              <a:solidFill>
                <a:schemeClr val="bg1"/>
              </a:solidFill>
              <a:latin typeface="Gotham" panose="02000504050000020004" pitchFamily="2" charset="0"/>
            </a:endParaRPr>
          </a:p>
        </p:txBody>
      </p:sp>
    </p:spTree>
    <p:extLst>
      <p:ext uri="{BB962C8B-B14F-4D97-AF65-F5344CB8AC3E}">
        <p14:creationId xmlns:p14="http://schemas.microsoft.com/office/powerpoint/2010/main" val="821221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B97BA76-6CA3-AB26-3642-4702DD2CA7CA}"/>
              </a:ext>
            </a:extLst>
          </p:cNvPr>
          <p:cNvSpPr>
            <a:spLocks noGrp="1"/>
          </p:cNvSpPr>
          <p:nvPr>
            <p:ph type="title" orient="vert"/>
          </p:nvPr>
        </p:nvSpPr>
        <p:spPr>
          <a:xfrm>
            <a:off x="8724900" y="365125"/>
            <a:ext cx="2628900" cy="5811838"/>
          </a:xfrm>
          <a:prstGeom prst="rect">
            <a:avLst/>
          </a:prstGeom>
        </p:spPr>
        <p:txBody>
          <a:bodyPr vert="eaVert"/>
          <a:lstStyle/>
          <a:p>
            <a:r>
              <a:rPr lang="de-DE" dirty="0"/>
              <a:t>Mastertitelformat bearbeiten</a:t>
            </a:r>
          </a:p>
        </p:txBody>
      </p:sp>
      <p:sp>
        <p:nvSpPr>
          <p:cNvPr id="3" name="Vertikaler Textplatzhalter 2">
            <a:extLst>
              <a:ext uri="{FF2B5EF4-FFF2-40B4-BE49-F238E27FC236}">
                <a16:creationId xmlns:a16="http://schemas.microsoft.com/office/drawing/2014/main" id="{61E68557-CA37-C2F1-0EEF-BA23425492E5}"/>
              </a:ext>
            </a:extLst>
          </p:cNvPr>
          <p:cNvSpPr>
            <a:spLocks noGrp="1"/>
          </p:cNvSpPr>
          <p:nvPr>
            <p:ph type="body" orient="vert" idx="1"/>
          </p:nvPr>
        </p:nvSpPr>
        <p:spPr>
          <a:xfrm>
            <a:off x="838200" y="365125"/>
            <a:ext cx="7734300" cy="5811838"/>
          </a:xfr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4240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05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8268261C-1BF7-9DB9-1B54-0208B876D1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199" y="-1895"/>
            <a:ext cx="10515600" cy="5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a:extLst>
              <a:ext uri="{FF2B5EF4-FFF2-40B4-BE49-F238E27FC236}">
                <a16:creationId xmlns:a16="http://schemas.microsoft.com/office/drawing/2014/main" id="{512630E9-A41D-AAC1-8A81-1293820C46E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10" name="Grafik 9" descr="Ein Bild, das Text, Emblem, Symbol, Logo enthält.&#10;&#10;Automatisch generierte Beschreibung">
            <a:extLst>
              <a:ext uri="{FF2B5EF4-FFF2-40B4-BE49-F238E27FC236}">
                <a16:creationId xmlns:a16="http://schemas.microsoft.com/office/drawing/2014/main" id="{E092F2DF-4AA8-A058-EE69-252043DF7B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3669" y="3682"/>
            <a:ext cx="520661" cy="520661"/>
          </a:xfrm>
          <a:prstGeom prst="rect">
            <a:avLst/>
          </a:prstGeom>
        </p:spPr>
      </p:pic>
      <p:pic>
        <p:nvPicPr>
          <p:cNvPr id="2" name="Picture 1">
            <a:extLst>
              <a:ext uri="{FF2B5EF4-FFF2-40B4-BE49-F238E27FC236}">
                <a16:creationId xmlns:a16="http://schemas.microsoft.com/office/drawing/2014/main" id="{961C5588-3A54-F3E6-1BE0-26F5D224136E}"/>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576" y="6341638"/>
            <a:ext cx="10515600" cy="5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12">
            <a:extLst>
              <a:ext uri="{FF2B5EF4-FFF2-40B4-BE49-F238E27FC236}">
                <a16:creationId xmlns:a16="http://schemas.microsoft.com/office/drawing/2014/main" id="{3D99F71A-8EDE-F75B-CAF6-667644491BD6}"/>
              </a:ext>
            </a:extLst>
          </p:cNvPr>
          <p:cNvSpPr txBox="1"/>
          <p:nvPr userDrawn="1"/>
        </p:nvSpPr>
        <p:spPr>
          <a:xfrm>
            <a:off x="6940296" y="6554166"/>
            <a:ext cx="4413503" cy="246221"/>
          </a:xfrm>
          <a:prstGeom prst="rect">
            <a:avLst/>
          </a:prstGeom>
          <a:noFill/>
        </p:spPr>
        <p:txBody>
          <a:bodyPr wrap="square">
            <a:spAutoFit/>
          </a:bodyPr>
          <a:lstStyle/>
          <a:p>
            <a:pPr algn="r"/>
            <a:r>
              <a:rPr lang="en-US" sz="1000" b="1" i="0" dirty="0">
                <a:solidFill>
                  <a:schemeClr val="bg1"/>
                </a:solidFill>
                <a:latin typeface="Gotham" panose="02000504050000020004" pitchFamily="2" charset="0"/>
              </a:rPr>
              <a:t>Vereins-Präsentation 2024</a:t>
            </a:r>
            <a:endParaRPr lang="de-CH" sz="1000" b="1" i="0" dirty="0">
              <a:solidFill>
                <a:schemeClr val="bg1"/>
              </a:solidFill>
              <a:latin typeface="Gotham" panose="02000504050000020004" pitchFamily="2" charset="0"/>
            </a:endParaRPr>
          </a:p>
        </p:txBody>
      </p:sp>
    </p:spTree>
    <p:extLst>
      <p:ext uri="{BB962C8B-B14F-4D97-AF65-F5344CB8AC3E}">
        <p14:creationId xmlns:p14="http://schemas.microsoft.com/office/powerpoint/2010/main" val="131233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pic>
        <p:nvPicPr>
          <p:cNvPr id="7" name="Picture 15">
            <a:extLst>
              <a:ext uri="{FF2B5EF4-FFF2-40B4-BE49-F238E27FC236}">
                <a16:creationId xmlns:a16="http://schemas.microsoft.com/office/drawing/2014/main" id="{BE05C15E-3069-A450-B81E-25CE5171D2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199" y="386293"/>
            <a:ext cx="10515600" cy="5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8C01EAED-3588-60DC-DA7C-3FE1492F4FD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dirty="0"/>
              <a:t>Mastertitelformat bearbeiten</a:t>
            </a:r>
          </a:p>
        </p:txBody>
      </p:sp>
      <p:sp>
        <p:nvSpPr>
          <p:cNvPr id="3" name="Textplatzhalter 2">
            <a:extLst>
              <a:ext uri="{FF2B5EF4-FFF2-40B4-BE49-F238E27FC236}">
                <a16:creationId xmlns:a16="http://schemas.microsoft.com/office/drawing/2014/main" id="{94A07BCB-86BB-6042-3A4F-CC857958B4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pic>
        <p:nvPicPr>
          <p:cNvPr id="10" name="Grafik 9" descr="Ein Bild, das Text, Emblem, Symbol, Logo enthält.&#10;&#10;Automatisch generierte Beschreibung">
            <a:extLst>
              <a:ext uri="{FF2B5EF4-FFF2-40B4-BE49-F238E27FC236}">
                <a16:creationId xmlns:a16="http://schemas.microsoft.com/office/drawing/2014/main" id="{863FDF14-D420-A552-71EA-5BD56CE633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3669" y="391870"/>
            <a:ext cx="520661" cy="520661"/>
          </a:xfrm>
          <a:prstGeom prst="rect">
            <a:avLst/>
          </a:prstGeom>
        </p:spPr>
      </p:pic>
      <p:pic>
        <p:nvPicPr>
          <p:cNvPr id="8" name="Picture 7">
            <a:extLst>
              <a:ext uri="{FF2B5EF4-FFF2-40B4-BE49-F238E27FC236}">
                <a16:creationId xmlns:a16="http://schemas.microsoft.com/office/drawing/2014/main" id="{36C9288F-04EC-5018-835A-A8DDD4066693}"/>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576" y="6341638"/>
            <a:ext cx="10515600" cy="5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2">
            <a:extLst>
              <a:ext uri="{FF2B5EF4-FFF2-40B4-BE49-F238E27FC236}">
                <a16:creationId xmlns:a16="http://schemas.microsoft.com/office/drawing/2014/main" id="{F98490A3-9EED-A1F7-933C-CBD2C8D15678}"/>
              </a:ext>
            </a:extLst>
          </p:cNvPr>
          <p:cNvSpPr txBox="1"/>
          <p:nvPr userDrawn="1"/>
        </p:nvSpPr>
        <p:spPr>
          <a:xfrm>
            <a:off x="6940296" y="6528288"/>
            <a:ext cx="4413503" cy="276999"/>
          </a:xfrm>
          <a:prstGeom prst="rect">
            <a:avLst/>
          </a:prstGeom>
          <a:noFill/>
        </p:spPr>
        <p:txBody>
          <a:bodyPr wrap="square">
            <a:spAutoFit/>
          </a:bodyPr>
          <a:lstStyle/>
          <a:p>
            <a:pPr algn="r"/>
            <a:r>
              <a:rPr lang="en-US" sz="1200" b="1" i="0" dirty="0">
                <a:solidFill>
                  <a:schemeClr val="bg1"/>
                </a:solidFill>
                <a:latin typeface="Gotham" panose="02000504050000020004" pitchFamily="2" charset="0"/>
              </a:rPr>
              <a:t>Vereins-Präsentation 2024</a:t>
            </a:r>
            <a:endParaRPr lang="de-CH" sz="1200" b="1" i="0" dirty="0">
              <a:solidFill>
                <a:schemeClr val="bg1"/>
              </a:solidFill>
              <a:latin typeface="Gotham" panose="02000504050000020004" pitchFamily="2" charset="0"/>
            </a:endParaRPr>
          </a:p>
        </p:txBody>
      </p:sp>
    </p:spTree>
    <p:extLst>
      <p:ext uri="{BB962C8B-B14F-4D97-AF65-F5344CB8AC3E}">
        <p14:creationId xmlns:p14="http://schemas.microsoft.com/office/powerpoint/2010/main" val="50314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Zwei Inhalte">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ACA80276-2994-B769-4DC4-D2301B8109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199" y="-1893"/>
            <a:ext cx="10515600" cy="5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a:extLst>
              <a:ext uri="{FF2B5EF4-FFF2-40B4-BE49-F238E27FC236}">
                <a16:creationId xmlns:a16="http://schemas.microsoft.com/office/drawing/2014/main" id="{D8D9FF4F-58FB-6327-8AB7-1AAFB9630425}"/>
              </a:ext>
            </a:extLst>
          </p:cNvPr>
          <p:cNvSpPr>
            <a:spLocks noGrp="1"/>
          </p:cNvSpPr>
          <p:nvPr>
            <p:ph sz="half" idx="1"/>
          </p:nvPr>
        </p:nvSpPr>
        <p:spPr>
          <a:xfrm>
            <a:off x="838200" y="1825625"/>
            <a:ext cx="2743200"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CEE32878-29E9-9924-D81C-FDC9BFB949CE}"/>
              </a:ext>
            </a:extLst>
          </p:cNvPr>
          <p:cNvSpPr>
            <a:spLocks noGrp="1"/>
          </p:cNvSpPr>
          <p:nvPr>
            <p:ph sz="half" idx="2"/>
          </p:nvPr>
        </p:nvSpPr>
        <p:spPr>
          <a:xfrm>
            <a:off x="3730752" y="1825625"/>
            <a:ext cx="7623048"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Grafik 8" descr="Ein Bild, das Text, Emblem, Symbol, Logo enthält.&#10;&#10;Automatisch generierte Beschreibung">
            <a:extLst>
              <a:ext uri="{FF2B5EF4-FFF2-40B4-BE49-F238E27FC236}">
                <a16:creationId xmlns:a16="http://schemas.microsoft.com/office/drawing/2014/main" id="{75B20D1B-390D-4649-700A-E414DFFF9A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3669" y="3684"/>
            <a:ext cx="520661" cy="520661"/>
          </a:xfrm>
          <a:prstGeom prst="rect">
            <a:avLst/>
          </a:prstGeom>
        </p:spPr>
      </p:pic>
      <p:pic>
        <p:nvPicPr>
          <p:cNvPr id="8" name="Picture 7">
            <a:extLst>
              <a:ext uri="{FF2B5EF4-FFF2-40B4-BE49-F238E27FC236}">
                <a16:creationId xmlns:a16="http://schemas.microsoft.com/office/drawing/2014/main" id="{A4969D22-D381-9CE2-1BC8-3AEFD76505D9}"/>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576" y="6341638"/>
            <a:ext cx="10515600" cy="5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12">
            <a:extLst>
              <a:ext uri="{FF2B5EF4-FFF2-40B4-BE49-F238E27FC236}">
                <a16:creationId xmlns:a16="http://schemas.microsoft.com/office/drawing/2014/main" id="{61E2D068-02F4-C7AC-9A03-37669AAEA87C}"/>
              </a:ext>
            </a:extLst>
          </p:cNvPr>
          <p:cNvSpPr txBox="1"/>
          <p:nvPr userDrawn="1"/>
        </p:nvSpPr>
        <p:spPr>
          <a:xfrm>
            <a:off x="6940296" y="6554166"/>
            <a:ext cx="4413503" cy="246221"/>
          </a:xfrm>
          <a:prstGeom prst="rect">
            <a:avLst/>
          </a:prstGeom>
          <a:noFill/>
        </p:spPr>
        <p:txBody>
          <a:bodyPr wrap="square">
            <a:spAutoFit/>
          </a:bodyPr>
          <a:lstStyle/>
          <a:p>
            <a:pPr algn="r"/>
            <a:r>
              <a:rPr lang="en-US" sz="1000" b="1" i="0" dirty="0">
                <a:solidFill>
                  <a:schemeClr val="bg1"/>
                </a:solidFill>
                <a:latin typeface="Gotham" panose="02000504050000020004" pitchFamily="2" charset="0"/>
              </a:rPr>
              <a:t>Vereins-Präsentation 2024</a:t>
            </a:r>
            <a:endParaRPr lang="de-CH" sz="1000" b="1" i="0" dirty="0">
              <a:solidFill>
                <a:schemeClr val="bg1"/>
              </a:solidFill>
              <a:latin typeface="Gotham" panose="02000504050000020004" pitchFamily="2" charset="0"/>
            </a:endParaRPr>
          </a:p>
        </p:txBody>
      </p:sp>
    </p:spTree>
    <p:extLst>
      <p:ext uri="{BB962C8B-B14F-4D97-AF65-F5344CB8AC3E}">
        <p14:creationId xmlns:p14="http://schemas.microsoft.com/office/powerpoint/2010/main" val="350800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ergleich">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B7534088-49C3-0F69-4058-CFF3AEDDB5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199" y="-10353"/>
            <a:ext cx="10515600" cy="5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platzhalter 2">
            <a:extLst>
              <a:ext uri="{FF2B5EF4-FFF2-40B4-BE49-F238E27FC236}">
                <a16:creationId xmlns:a16="http://schemas.microsoft.com/office/drawing/2014/main" id="{E886C796-4617-9AEE-E675-3A047BA30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84638F9-3E3F-9DE5-7714-2DB82FCE29EE}"/>
              </a:ext>
            </a:extLst>
          </p:cNvPr>
          <p:cNvSpPr>
            <a:spLocks noGrp="1"/>
          </p:cNvSpPr>
          <p:nvPr>
            <p:ph sz="half" idx="2"/>
          </p:nvPr>
        </p:nvSpPr>
        <p:spPr>
          <a:xfrm>
            <a:off x="839788" y="2505075"/>
            <a:ext cx="5157787" cy="36845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FF5F26E-5A3C-22F9-2AE5-B80883384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10408F9-7584-F9C1-92F8-F4BBD4C46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11" name="Grafik 10" descr="Ein Bild, das Text, Emblem, Symbol, Logo enthält.&#10;&#10;Automatisch generierte Beschreibung">
            <a:extLst>
              <a:ext uri="{FF2B5EF4-FFF2-40B4-BE49-F238E27FC236}">
                <a16:creationId xmlns:a16="http://schemas.microsoft.com/office/drawing/2014/main" id="{2B86661E-B6BD-56B0-5F67-0D53C2CC70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3669" y="-4776"/>
            <a:ext cx="520661" cy="520661"/>
          </a:xfrm>
          <a:prstGeom prst="rect">
            <a:avLst/>
          </a:prstGeom>
        </p:spPr>
      </p:pic>
      <p:pic>
        <p:nvPicPr>
          <p:cNvPr id="10" name="Picture 9">
            <a:extLst>
              <a:ext uri="{FF2B5EF4-FFF2-40B4-BE49-F238E27FC236}">
                <a16:creationId xmlns:a16="http://schemas.microsoft.com/office/drawing/2014/main" id="{20E1D8AF-4755-841E-9ABB-FCE738D26CC6}"/>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576" y="6341638"/>
            <a:ext cx="10515600" cy="5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2">
            <a:extLst>
              <a:ext uri="{FF2B5EF4-FFF2-40B4-BE49-F238E27FC236}">
                <a16:creationId xmlns:a16="http://schemas.microsoft.com/office/drawing/2014/main" id="{FCDE7DCE-441F-BFC7-C064-A61A23F3DDF8}"/>
              </a:ext>
            </a:extLst>
          </p:cNvPr>
          <p:cNvSpPr txBox="1"/>
          <p:nvPr userDrawn="1"/>
        </p:nvSpPr>
        <p:spPr>
          <a:xfrm>
            <a:off x="6940296" y="6554166"/>
            <a:ext cx="4413503" cy="246221"/>
          </a:xfrm>
          <a:prstGeom prst="rect">
            <a:avLst/>
          </a:prstGeom>
          <a:noFill/>
        </p:spPr>
        <p:txBody>
          <a:bodyPr wrap="square">
            <a:spAutoFit/>
          </a:bodyPr>
          <a:lstStyle/>
          <a:p>
            <a:pPr algn="r"/>
            <a:r>
              <a:rPr lang="en-US" sz="1000" b="1" i="0" dirty="0">
                <a:solidFill>
                  <a:schemeClr val="bg1"/>
                </a:solidFill>
                <a:latin typeface="Gotham" panose="02000504050000020004" pitchFamily="2" charset="0"/>
              </a:rPr>
              <a:t>Vereins-Präsentation 2024</a:t>
            </a:r>
            <a:endParaRPr lang="de-CH" sz="1000" b="1" i="0" dirty="0">
              <a:solidFill>
                <a:schemeClr val="bg1"/>
              </a:solidFill>
              <a:latin typeface="Gotham" panose="02000504050000020004" pitchFamily="2" charset="0"/>
            </a:endParaRPr>
          </a:p>
        </p:txBody>
      </p:sp>
    </p:spTree>
    <p:extLst>
      <p:ext uri="{BB962C8B-B14F-4D97-AF65-F5344CB8AC3E}">
        <p14:creationId xmlns:p14="http://schemas.microsoft.com/office/powerpoint/2010/main" val="48072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82DCE8B4-ADF1-4C39-40D2-4A784B89C9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199" y="-1633"/>
            <a:ext cx="10515600" cy="5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descr="Ein Bild, das Text, Emblem, Symbol, Logo enthält.&#10;&#10;Automatisch generierte Beschreibung">
            <a:extLst>
              <a:ext uri="{FF2B5EF4-FFF2-40B4-BE49-F238E27FC236}">
                <a16:creationId xmlns:a16="http://schemas.microsoft.com/office/drawing/2014/main" id="{A4622EB8-BB17-40D9-CA17-8923D5FEB5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3669" y="3944"/>
            <a:ext cx="520661" cy="520661"/>
          </a:xfrm>
          <a:prstGeom prst="rect">
            <a:avLst/>
          </a:prstGeom>
        </p:spPr>
      </p:pic>
      <p:pic>
        <p:nvPicPr>
          <p:cNvPr id="6" name="Picture 5">
            <a:extLst>
              <a:ext uri="{FF2B5EF4-FFF2-40B4-BE49-F238E27FC236}">
                <a16:creationId xmlns:a16="http://schemas.microsoft.com/office/drawing/2014/main" id="{34D385A5-4B9C-4BD6-23C9-92AD10B734E4}"/>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576" y="6341638"/>
            <a:ext cx="10515600" cy="5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12">
            <a:extLst>
              <a:ext uri="{FF2B5EF4-FFF2-40B4-BE49-F238E27FC236}">
                <a16:creationId xmlns:a16="http://schemas.microsoft.com/office/drawing/2014/main" id="{7E18D802-0794-BEE5-DA6E-028D1977830D}"/>
              </a:ext>
            </a:extLst>
          </p:cNvPr>
          <p:cNvSpPr txBox="1"/>
          <p:nvPr userDrawn="1"/>
        </p:nvSpPr>
        <p:spPr>
          <a:xfrm>
            <a:off x="6940296" y="6554166"/>
            <a:ext cx="4413503" cy="246221"/>
          </a:xfrm>
          <a:prstGeom prst="rect">
            <a:avLst/>
          </a:prstGeom>
          <a:noFill/>
        </p:spPr>
        <p:txBody>
          <a:bodyPr wrap="square">
            <a:spAutoFit/>
          </a:bodyPr>
          <a:lstStyle/>
          <a:p>
            <a:pPr algn="r"/>
            <a:r>
              <a:rPr lang="en-US" sz="1000" b="1" i="0" dirty="0">
                <a:solidFill>
                  <a:schemeClr val="bg1"/>
                </a:solidFill>
                <a:latin typeface="Gotham" panose="02000504050000020004" pitchFamily="2" charset="0"/>
              </a:rPr>
              <a:t>Vereins-Präsentation 2024</a:t>
            </a:r>
            <a:endParaRPr lang="de-CH" sz="1000" b="1" i="0" dirty="0">
              <a:solidFill>
                <a:schemeClr val="bg1"/>
              </a:solidFill>
              <a:latin typeface="Gotham" panose="02000504050000020004" pitchFamily="2" charset="0"/>
            </a:endParaRPr>
          </a:p>
        </p:txBody>
      </p:sp>
    </p:spTree>
    <p:extLst>
      <p:ext uri="{BB962C8B-B14F-4D97-AF65-F5344CB8AC3E}">
        <p14:creationId xmlns:p14="http://schemas.microsoft.com/office/powerpoint/2010/main" val="72798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A081D80C-A390-D476-99DC-73F7997160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199" y="-10519"/>
            <a:ext cx="10515600" cy="5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56BD87F5-AF67-38FD-AF3A-46B12AFF3F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E27B3A0-4207-B8CC-7F4A-F68FF91B9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833EC33-034C-2ECF-25B8-6F05608B1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8" name="Grafik 7" descr="Ein Bild, das Text, Emblem, Symbol, Logo enthält.&#10;&#10;Automatisch generierte Beschreibung">
            <a:extLst>
              <a:ext uri="{FF2B5EF4-FFF2-40B4-BE49-F238E27FC236}">
                <a16:creationId xmlns:a16="http://schemas.microsoft.com/office/drawing/2014/main" id="{92EE6C69-B79D-EE35-215B-4DE61C8207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3669" y="-4942"/>
            <a:ext cx="520661" cy="520661"/>
          </a:xfrm>
          <a:prstGeom prst="rect">
            <a:avLst/>
          </a:prstGeom>
        </p:spPr>
      </p:pic>
      <p:pic>
        <p:nvPicPr>
          <p:cNvPr id="10" name="Picture 9">
            <a:extLst>
              <a:ext uri="{FF2B5EF4-FFF2-40B4-BE49-F238E27FC236}">
                <a16:creationId xmlns:a16="http://schemas.microsoft.com/office/drawing/2014/main" id="{04A49D98-4E9F-4DEC-8E42-7DF637540DE3}"/>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5576" y="6341638"/>
            <a:ext cx="10515600" cy="5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2">
            <a:extLst>
              <a:ext uri="{FF2B5EF4-FFF2-40B4-BE49-F238E27FC236}">
                <a16:creationId xmlns:a16="http://schemas.microsoft.com/office/drawing/2014/main" id="{CB184789-DF9B-53A7-B996-B7C4B1D122DB}"/>
              </a:ext>
            </a:extLst>
          </p:cNvPr>
          <p:cNvSpPr txBox="1"/>
          <p:nvPr userDrawn="1"/>
        </p:nvSpPr>
        <p:spPr>
          <a:xfrm>
            <a:off x="6940296" y="6554166"/>
            <a:ext cx="4413503" cy="246221"/>
          </a:xfrm>
          <a:prstGeom prst="rect">
            <a:avLst/>
          </a:prstGeom>
          <a:noFill/>
        </p:spPr>
        <p:txBody>
          <a:bodyPr wrap="square">
            <a:spAutoFit/>
          </a:bodyPr>
          <a:lstStyle/>
          <a:p>
            <a:pPr algn="r"/>
            <a:r>
              <a:rPr lang="en-US" sz="1000" b="1" i="0" dirty="0">
                <a:solidFill>
                  <a:schemeClr val="bg1"/>
                </a:solidFill>
                <a:latin typeface="Gotham" panose="02000504050000020004" pitchFamily="2" charset="0"/>
              </a:rPr>
              <a:t>Vereins-Präsentation 2024</a:t>
            </a:r>
            <a:endParaRPr lang="de-CH" sz="1000" b="1" i="0" dirty="0">
              <a:solidFill>
                <a:schemeClr val="bg1"/>
              </a:solidFill>
              <a:latin typeface="Gotham" panose="02000504050000020004" pitchFamily="2" charset="0"/>
            </a:endParaRPr>
          </a:p>
        </p:txBody>
      </p:sp>
    </p:spTree>
    <p:extLst>
      <p:ext uri="{BB962C8B-B14F-4D97-AF65-F5344CB8AC3E}">
        <p14:creationId xmlns:p14="http://schemas.microsoft.com/office/powerpoint/2010/main" val="170077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58A5A0-3ADD-1FEC-671C-AA7F6FD0FE8F}"/>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576" y="6341638"/>
            <a:ext cx="10515600" cy="5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FEF15F9C-8E98-B0BE-F9D5-BD34217120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199" y="-10522"/>
            <a:ext cx="10515600" cy="5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3CCBA9A2-6F9F-5327-C845-C9337126A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C08DF3D-6501-3971-6FB6-3763A399C8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0D76AAC0-47CB-047B-8E2B-0700F09D6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8" name="Grafik 7" descr="Ein Bild, das Text, Emblem, Symbol, Logo enthält.&#10;&#10;Automatisch generierte Beschreibung">
            <a:extLst>
              <a:ext uri="{FF2B5EF4-FFF2-40B4-BE49-F238E27FC236}">
                <a16:creationId xmlns:a16="http://schemas.microsoft.com/office/drawing/2014/main" id="{280D6D39-EBAE-725A-152F-1CBFEDD097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73669" y="-4945"/>
            <a:ext cx="520661" cy="520661"/>
          </a:xfrm>
          <a:prstGeom prst="rect">
            <a:avLst/>
          </a:prstGeom>
        </p:spPr>
      </p:pic>
      <p:sp>
        <p:nvSpPr>
          <p:cNvPr id="11" name="Textfeld 12">
            <a:extLst>
              <a:ext uri="{FF2B5EF4-FFF2-40B4-BE49-F238E27FC236}">
                <a16:creationId xmlns:a16="http://schemas.microsoft.com/office/drawing/2014/main" id="{E0200CD9-8474-1E33-6E60-B9B769125D32}"/>
              </a:ext>
            </a:extLst>
          </p:cNvPr>
          <p:cNvSpPr txBox="1"/>
          <p:nvPr userDrawn="1"/>
        </p:nvSpPr>
        <p:spPr>
          <a:xfrm>
            <a:off x="6940296" y="6554166"/>
            <a:ext cx="4413503" cy="246221"/>
          </a:xfrm>
          <a:prstGeom prst="rect">
            <a:avLst/>
          </a:prstGeom>
          <a:noFill/>
        </p:spPr>
        <p:txBody>
          <a:bodyPr wrap="square">
            <a:spAutoFit/>
          </a:bodyPr>
          <a:lstStyle/>
          <a:p>
            <a:pPr algn="r"/>
            <a:r>
              <a:rPr lang="en-US" sz="1000" b="1" i="0" dirty="0">
                <a:solidFill>
                  <a:schemeClr val="bg1"/>
                </a:solidFill>
                <a:latin typeface="Gotham" panose="02000504050000020004" pitchFamily="2" charset="0"/>
              </a:rPr>
              <a:t>Vereins-Präsentation 2024</a:t>
            </a:r>
            <a:endParaRPr lang="de-CH" sz="1000" b="1" i="0" dirty="0">
              <a:solidFill>
                <a:schemeClr val="bg1"/>
              </a:solidFill>
              <a:latin typeface="Gotham" panose="02000504050000020004" pitchFamily="2" charset="0"/>
            </a:endParaRPr>
          </a:p>
        </p:txBody>
      </p:sp>
    </p:spTree>
    <p:extLst>
      <p:ext uri="{BB962C8B-B14F-4D97-AF65-F5344CB8AC3E}">
        <p14:creationId xmlns:p14="http://schemas.microsoft.com/office/powerpoint/2010/main" val="364679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A3ABC97-8BAA-64EA-2F62-E2FE78504F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199" y="386293"/>
            <a:ext cx="10515600" cy="5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4FC0A847-269B-1FA3-E143-F00D1F31A97B}"/>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Vertikaler Textplatzhalter 2">
            <a:extLst>
              <a:ext uri="{FF2B5EF4-FFF2-40B4-BE49-F238E27FC236}">
                <a16:creationId xmlns:a16="http://schemas.microsoft.com/office/drawing/2014/main" id="{0B903C78-0B31-5ACB-3183-0CF4430DB2B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DF24A74-8192-0163-994F-B185753DAA07}"/>
              </a:ext>
            </a:extLst>
          </p:cNvPr>
          <p:cNvSpPr>
            <a:spLocks noGrp="1"/>
          </p:cNvSpPr>
          <p:nvPr>
            <p:ph type="dt" sz="half" idx="10"/>
          </p:nvPr>
        </p:nvSpPr>
        <p:spPr/>
        <p:txBody>
          <a:bodyPr/>
          <a:lstStyle/>
          <a:p>
            <a:fld id="{EC62269F-83C3-4922-83E4-F8752EC94AD4}" type="datetimeFigureOut">
              <a:rPr lang="de-DE" smtClean="0"/>
              <a:t>17.04.2024</a:t>
            </a:fld>
            <a:endParaRPr lang="de-DE" dirty="0"/>
          </a:p>
        </p:txBody>
      </p:sp>
      <p:sp>
        <p:nvSpPr>
          <p:cNvPr id="5" name="Fußzeilenplatzhalter 4">
            <a:extLst>
              <a:ext uri="{FF2B5EF4-FFF2-40B4-BE49-F238E27FC236}">
                <a16:creationId xmlns:a16="http://schemas.microsoft.com/office/drawing/2014/main" id="{D40194D3-F366-BFCD-6E3F-D9B7DA09B07E}"/>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D3F36778-0DB6-9CE4-0FCD-DED1D362AC76}"/>
              </a:ext>
            </a:extLst>
          </p:cNvPr>
          <p:cNvSpPr>
            <a:spLocks noGrp="1"/>
          </p:cNvSpPr>
          <p:nvPr>
            <p:ph type="sldNum" sz="quarter" idx="12"/>
          </p:nvPr>
        </p:nvSpPr>
        <p:spPr/>
        <p:txBody>
          <a:bodyPr/>
          <a:lstStyle/>
          <a:p>
            <a:fld id="{83495FB5-8214-4574-8EB2-9068A6FF7746}" type="slidenum">
              <a:rPr lang="de-DE" smtClean="0"/>
              <a:t>‹Nr.›</a:t>
            </a:fld>
            <a:endParaRPr lang="de-DE" dirty="0"/>
          </a:p>
        </p:txBody>
      </p:sp>
      <p:pic>
        <p:nvPicPr>
          <p:cNvPr id="8" name="Grafik 7" descr="Ein Bild, das Text, Emblem, Symbol, Logo enthält.&#10;&#10;Automatisch generierte Beschreibung">
            <a:extLst>
              <a:ext uri="{FF2B5EF4-FFF2-40B4-BE49-F238E27FC236}">
                <a16:creationId xmlns:a16="http://schemas.microsoft.com/office/drawing/2014/main" id="{0D102353-682F-D896-F322-D9E707932D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3669" y="391870"/>
            <a:ext cx="520661" cy="520661"/>
          </a:xfrm>
          <a:prstGeom prst="rect">
            <a:avLst/>
          </a:prstGeom>
        </p:spPr>
      </p:pic>
    </p:spTree>
    <p:extLst>
      <p:ext uri="{BB962C8B-B14F-4D97-AF65-F5344CB8AC3E}">
        <p14:creationId xmlns:p14="http://schemas.microsoft.com/office/powerpoint/2010/main" val="955518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6609E9C-FA9C-0D1E-15EC-1F5D02177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6E11F5BF-DF2F-FB3D-8986-5A14EB713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62269F-83C3-4922-83E4-F8752EC94AD4}" type="datetimeFigureOut">
              <a:rPr lang="de-DE" smtClean="0"/>
              <a:t>17.04.2024</a:t>
            </a:fld>
            <a:endParaRPr lang="de-DE" dirty="0"/>
          </a:p>
        </p:txBody>
      </p:sp>
      <p:sp>
        <p:nvSpPr>
          <p:cNvPr id="5" name="Fußzeilenplatzhalter 4">
            <a:extLst>
              <a:ext uri="{FF2B5EF4-FFF2-40B4-BE49-F238E27FC236}">
                <a16:creationId xmlns:a16="http://schemas.microsoft.com/office/drawing/2014/main" id="{B67F943C-E2A6-E5A8-5B34-F128AAFF69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dirty="0"/>
          </a:p>
        </p:txBody>
      </p:sp>
      <p:sp>
        <p:nvSpPr>
          <p:cNvPr id="6" name="Foliennummernplatzhalter 5">
            <a:extLst>
              <a:ext uri="{FF2B5EF4-FFF2-40B4-BE49-F238E27FC236}">
                <a16:creationId xmlns:a16="http://schemas.microsoft.com/office/drawing/2014/main" id="{EBE46AA0-8E5F-AEB4-C85D-EF10A387EA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495FB5-8214-4574-8EB2-9068A6FF7746}" type="slidenum">
              <a:rPr lang="de-DE" smtClean="0"/>
              <a:t>‹Nr.›</a:t>
            </a:fld>
            <a:endParaRPr lang="de-DE" dirty="0"/>
          </a:p>
        </p:txBody>
      </p:sp>
      <p:pic>
        <p:nvPicPr>
          <p:cNvPr id="10" name="Picture 10">
            <a:extLst>
              <a:ext uri="{FF2B5EF4-FFF2-40B4-BE49-F238E27FC236}">
                <a16:creationId xmlns:a16="http://schemas.microsoft.com/office/drawing/2014/main" id="{6F1ACDED-6122-6FD8-D0A1-FD920C2A93B2}"/>
              </a:ext>
            </a:extLst>
          </p:cNvPr>
          <p:cNvPicPr>
            <a:picLocks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38199" y="6229938"/>
            <a:ext cx="10515600" cy="51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a:extLst>
              <a:ext uri="{FF2B5EF4-FFF2-40B4-BE49-F238E27FC236}">
                <a16:creationId xmlns:a16="http://schemas.microsoft.com/office/drawing/2014/main" id="{2A0E7D3E-D5CE-C393-DC8C-98BEE9C6726A}"/>
              </a:ext>
            </a:extLst>
          </p:cNvPr>
          <p:cNvSpPr txBox="1"/>
          <p:nvPr userDrawn="1"/>
        </p:nvSpPr>
        <p:spPr>
          <a:xfrm>
            <a:off x="6940296" y="6379195"/>
            <a:ext cx="4413503" cy="369332"/>
          </a:xfrm>
          <a:prstGeom prst="rect">
            <a:avLst/>
          </a:prstGeom>
          <a:noFill/>
        </p:spPr>
        <p:txBody>
          <a:bodyPr wrap="square">
            <a:spAutoFit/>
          </a:bodyPr>
          <a:lstStyle/>
          <a:p>
            <a:pPr algn="r"/>
            <a:r>
              <a:rPr lang="en-US" sz="1800" b="1" i="0" dirty="0">
                <a:solidFill>
                  <a:schemeClr val="bg1"/>
                </a:solidFill>
                <a:latin typeface="Gotham" panose="02000504050000020004" pitchFamily="2" charset="0"/>
              </a:rPr>
              <a:t>Vereins-Präsentation 2024</a:t>
            </a:r>
            <a:endParaRPr lang="de-CH" sz="1800" b="1" i="0" dirty="0">
              <a:solidFill>
                <a:schemeClr val="bg1"/>
              </a:solidFill>
              <a:latin typeface="Gotham" panose="02000504050000020004" pitchFamily="2" charset="0"/>
            </a:endParaRPr>
          </a:p>
        </p:txBody>
      </p:sp>
    </p:spTree>
    <p:extLst>
      <p:ext uri="{BB962C8B-B14F-4D97-AF65-F5344CB8AC3E}">
        <p14:creationId xmlns:p14="http://schemas.microsoft.com/office/powerpoint/2010/main" val="1586262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8.jpg"/><Relationship Id="rId21" Type="http://schemas.openxmlformats.org/officeDocument/2006/relationships/image" Target="../media/image36.jpeg"/><Relationship Id="rId7" Type="http://schemas.openxmlformats.org/officeDocument/2006/relationships/image" Target="../media/image22.jp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image" Target="../media/image17.jpg"/><Relationship Id="rId16" Type="http://schemas.openxmlformats.org/officeDocument/2006/relationships/image" Target="../media/image31.jpeg"/><Relationship Id="rId20"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26.jpeg"/><Relationship Id="rId5" Type="http://schemas.openxmlformats.org/officeDocument/2006/relationships/image" Target="../media/image20.png"/><Relationship Id="rId15" Type="http://schemas.openxmlformats.org/officeDocument/2006/relationships/image" Target="../media/image30.jpeg"/><Relationship Id="rId10" Type="http://schemas.openxmlformats.org/officeDocument/2006/relationships/image" Target="../media/image25.jpeg"/><Relationship Id="rId19" Type="http://schemas.openxmlformats.org/officeDocument/2006/relationships/image" Target="../media/image34.jpe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ome2basket.ch/"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www.facebook.com/basketball.regensdorf/" TargetMode="External"/><Relationship Id="rId7" Type="http://schemas.openxmlformats.org/officeDocument/2006/relationships/hyperlink" Target="https://www.instagram.com/basketball.regensdorf/?hl=de" TargetMode="External"/><Relationship Id="rId12" Type="http://schemas.openxmlformats.org/officeDocument/2006/relationships/image" Target="../media/image44.png"/><Relationship Id="rId2" Type="http://schemas.openxmlformats.org/officeDocument/2006/relationships/hyperlink" Target="mailto:geschaeftsstelle@basketball-regensdorf.ch" TargetMode="External"/><Relationship Id="rId1" Type="http://schemas.openxmlformats.org/officeDocument/2006/relationships/slideLayout" Target="../slideLayouts/slideLayout5.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hyperlink" Target="https://www.linkedin.com/in/basketball-regensdorf-06bb2a220/" TargetMode="External"/><Relationship Id="rId10" Type="http://schemas.openxmlformats.org/officeDocument/2006/relationships/image" Target="../media/image42.jpg"/><Relationship Id="rId4" Type="http://schemas.openxmlformats.org/officeDocument/2006/relationships/image" Target="../media/image39.jpg"/><Relationship Id="rId9" Type="http://schemas.openxmlformats.org/officeDocument/2006/relationships/hyperlink" Target="https://www.youtube.com/@regensdorfbasketball545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288301-4907-D808-1E94-DE048520B2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32211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51FBA-0EA6-3DDF-E101-09A4DAF4E7BE}"/>
              </a:ext>
            </a:extLst>
          </p:cNvPr>
          <p:cNvSpPr>
            <a:spLocks noGrp="1"/>
          </p:cNvSpPr>
          <p:nvPr>
            <p:ph type="title"/>
          </p:nvPr>
        </p:nvSpPr>
        <p:spPr>
          <a:xfrm>
            <a:off x="839788" y="946101"/>
            <a:ext cx="4655238" cy="631023"/>
          </a:xfrm>
        </p:spPr>
        <p:txBody>
          <a:bodyPr/>
          <a:lstStyle/>
          <a:p>
            <a:r>
              <a:rPr lang="de-DE" sz="4400" b="1" dirty="0">
                <a:solidFill>
                  <a:srgbClr val="253773"/>
                </a:solidFill>
                <a:latin typeface="Gotham Black" pitchFamily="50" charset="0"/>
                <a:ea typeface="+mn-ea"/>
                <a:cs typeface="+mn-cs"/>
              </a:rPr>
              <a:t>Unsere</a:t>
            </a:r>
            <a:r>
              <a:rPr lang="de-DE" sz="4400" dirty="0">
                <a:latin typeface="Gotham Black" pitchFamily="50" charset="0"/>
              </a:rPr>
              <a:t> </a:t>
            </a:r>
            <a:r>
              <a:rPr lang="de-DE" sz="4400" b="1" dirty="0">
                <a:solidFill>
                  <a:srgbClr val="253773"/>
                </a:solidFill>
                <a:latin typeface="Gotham Black" pitchFamily="50" charset="0"/>
                <a:ea typeface="+mn-ea"/>
                <a:cs typeface="+mn-cs"/>
              </a:rPr>
              <a:t>Fakten</a:t>
            </a:r>
          </a:p>
        </p:txBody>
      </p:sp>
      <p:graphicFrame>
        <p:nvGraphicFramePr>
          <p:cNvPr id="5" name="Tabelle 4">
            <a:extLst>
              <a:ext uri="{FF2B5EF4-FFF2-40B4-BE49-F238E27FC236}">
                <a16:creationId xmlns:a16="http://schemas.microsoft.com/office/drawing/2014/main" id="{1E97296B-99C0-E706-AED3-8C815D27DE18}"/>
              </a:ext>
            </a:extLst>
          </p:cNvPr>
          <p:cNvGraphicFramePr>
            <a:graphicFrameLocks noGrp="1"/>
          </p:cNvGraphicFramePr>
          <p:nvPr>
            <p:extLst>
              <p:ext uri="{D42A27DB-BD31-4B8C-83A1-F6EECF244321}">
                <p14:modId xmlns:p14="http://schemas.microsoft.com/office/powerpoint/2010/main" val="872584286"/>
              </p:ext>
            </p:extLst>
          </p:nvPr>
        </p:nvGraphicFramePr>
        <p:xfrm>
          <a:off x="839788" y="1936589"/>
          <a:ext cx="7522905" cy="901506"/>
        </p:xfrm>
        <a:graphic>
          <a:graphicData uri="http://schemas.openxmlformats.org/drawingml/2006/table">
            <a:tbl>
              <a:tblPr>
                <a:tableStyleId>{5C22544A-7EE6-4342-B048-85BDC9FD1C3A}</a:tableStyleId>
              </a:tblPr>
              <a:tblGrid>
                <a:gridCol w="1865183">
                  <a:extLst>
                    <a:ext uri="{9D8B030D-6E8A-4147-A177-3AD203B41FA5}">
                      <a16:colId xmlns:a16="http://schemas.microsoft.com/office/drawing/2014/main" val="3554940398"/>
                    </a:ext>
                  </a:extLst>
                </a:gridCol>
                <a:gridCol w="1865183">
                  <a:extLst>
                    <a:ext uri="{9D8B030D-6E8A-4147-A177-3AD203B41FA5}">
                      <a16:colId xmlns:a16="http://schemas.microsoft.com/office/drawing/2014/main" val="194835442"/>
                    </a:ext>
                  </a:extLst>
                </a:gridCol>
                <a:gridCol w="1865183">
                  <a:extLst>
                    <a:ext uri="{9D8B030D-6E8A-4147-A177-3AD203B41FA5}">
                      <a16:colId xmlns:a16="http://schemas.microsoft.com/office/drawing/2014/main" val="292630856"/>
                    </a:ext>
                  </a:extLst>
                </a:gridCol>
                <a:gridCol w="1927356">
                  <a:extLst>
                    <a:ext uri="{9D8B030D-6E8A-4147-A177-3AD203B41FA5}">
                      <a16:colId xmlns:a16="http://schemas.microsoft.com/office/drawing/2014/main" val="1006175913"/>
                    </a:ext>
                  </a:extLst>
                </a:gridCol>
              </a:tblGrid>
              <a:tr h="450753">
                <a:tc>
                  <a:txBody>
                    <a:bodyPr/>
                    <a:lstStyle/>
                    <a:p>
                      <a:pPr algn="ctr" fontAlgn="ctr"/>
                      <a:r>
                        <a:rPr lang="de-DE" sz="2400" b="1" u="none" strike="noStrike" dirty="0">
                          <a:solidFill>
                            <a:schemeClr val="tx2">
                              <a:lumMod val="75000"/>
                              <a:lumOff val="25000"/>
                            </a:schemeClr>
                          </a:solidFill>
                          <a:effectLst/>
                        </a:rPr>
                        <a:t>Gründung</a:t>
                      </a:r>
                      <a:endParaRPr lang="de-DE" sz="2400" b="1"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400" b="1" u="none" strike="noStrike" dirty="0">
                          <a:solidFill>
                            <a:schemeClr val="tx2">
                              <a:lumMod val="75000"/>
                              <a:lumOff val="25000"/>
                            </a:schemeClr>
                          </a:solidFill>
                          <a:effectLst/>
                        </a:rPr>
                        <a:t>Leaders</a:t>
                      </a:r>
                      <a:endParaRPr lang="de-DE" sz="2400" b="1"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400" b="1" u="none" strike="noStrike" dirty="0">
                          <a:solidFill>
                            <a:schemeClr val="tx2">
                              <a:lumMod val="75000"/>
                              <a:lumOff val="25000"/>
                            </a:schemeClr>
                          </a:solidFill>
                          <a:effectLst/>
                        </a:rPr>
                        <a:t>Angestellte</a:t>
                      </a:r>
                      <a:endParaRPr lang="de-DE" sz="2400" b="1"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400" b="1" u="none" strike="noStrike" dirty="0">
                          <a:solidFill>
                            <a:schemeClr val="tx2">
                              <a:lumMod val="75000"/>
                              <a:lumOff val="25000"/>
                            </a:schemeClr>
                          </a:solidFill>
                          <a:effectLst/>
                        </a:rPr>
                        <a:t>Budget</a:t>
                      </a:r>
                      <a:endParaRPr lang="de-DE" sz="2400" b="1"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extLst>
                  <a:ext uri="{0D108BD9-81ED-4DB2-BD59-A6C34878D82A}">
                    <a16:rowId xmlns:a16="http://schemas.microsoft.com/office/drawing/2014/main" val="3049947013"/>
                  </a:ext>
                </a:extLst>
              </a:tr>
              <a:tr h="450753">
                <a:tc>
                  <a:txBody>
                    <a:bodyPr/>
                    <a:lstStyle/>
                    <a:p>
                      <a:pPr algn="ctr" fontAlgn="ctr"/>
                      <a:r>
                        <a:rPr lang="de-DE" sz="2700" u="none" strike="noStrike" dirty="0">
                          <a:solidFill>
                            <a:schemeClr val="tx2">
                              <a:lumMod val="75000"/>
                              <a:lumOff val="25000"/>
                            </a:schemeClr>
                          </a:solidFill>
                          <a:effectLst/>
                        </a:rPr>
                        <a:t>1982</a:t>
                      </a:r>
                      <a:endParaRPr lang="de-DE" sz="2700" b="0"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solidFill>
                      <a:srgbClr val="EAEBF1"/>
                    </a:solidFill>
                  </a:tcPr>
                </a:tc>
                <a:tc>
                  <a:txBody>
                    <a:bodyPr/>
                    <a:lstStyle/>
                    <a:p>
                      <a:pPr algn="ctr" fontAlgn="ctr"/>
                      <a:r>
                        <a:rPr lang="de-DE" sz="2700" u="none" strike="noStrike">
                          <a:solidFill>
                            <a:schemeClr val="tx2">
                              <a:lumMod val="75000"/>
                              <a:lumOff val="25000"/>
                            </a:schemeClr>
                          </a:solidFill>
                          <a:effectLst/>
                        </a:rPr>
                        <a:t>14</a:t>
                      </a:r>
                      <a:endParaRPr lang="de-DE" sz="2700" b="0"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700" u="none" strike="noStrike">
                          <a:solidFill>
                            <a:schemeClr val="tx2">
                              <a:lumMod val="75000"/>
                              <a:lumOff val="25000"/>
                            </a:schemeClr>
                          </a:solidFill>
                          <a:effectLst/>
                        </a:rPr>
                        <a:t>2</a:t>
                      </a:r>
                      <a:endParaRPr lang="de-DE" sz="2700" b="0" i="0" u="none" strike="noStrike">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700" u="none" strike="noStrike" dirty="0">
                          <a:solidFill>
                            <a:schemeClr val="tx2">
                              <a:lumMod val="75000"/>
                              <a:lumOff val="25000"/>
                            </a:schemeClr>
                          </a:solidFill>
                          <a:effectLst/>
                        </a:rPr>
                        <a:t>165.000,00  </a:t>
                      </a:r>
                      <a:endParaRPr lang="de-DE" sz="2700" b="0"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extLst>
                  <a:ext uri="{0D108BD9-81ED-4DB2-BD59-A6C34878D82A}">
                    <a16:rowId xmlns:a16="http://schemas.microsoft.com/office/drawing/2014/main" val="4003579010"/>
                  </a:ext>
                </a:extLst>
              </a:tr>
            </a:tbl>
          </a:graphicData>
        </a:graphic>
      </p:graphicFrame>
      <p:graphicFrame>
        <p:nvGraphicFramePr>
          <p:cNvPr id="6" name="Tabelle 5">
            <a:extLst>
              <a:ext uri="{FF2B5EF4-FFF2-40B4-BE49-F238E27FC236}">
                <a16:creationId xmlns:a16="http://schemas.microsoft.com/office/drawing/2014/main" id="{E775FB68-0DDE-CFF8-4F34-022FB5579CE3}"/>
              </a:ext>
            </a:extLst>
          </p:cNvPr>
          <p:cNvGraphicFramePr>
            <a:graphicFrameLocks noGrp="1"/>
          </p:cNvGraphicFramePr>
          <p:nvPr>
            <p:extLst>
              <p:ext uri="{D42A27DB-BD31-4B8C-83A1-F6EECF244321}">
                <p14:modId xmlns:p14="http://schemas.microsoft.com/office/powerpoint/2010/main" val="3533759847"/>
              </p:ext>
            </p:extLst>
          </p:nvPr>
        </p:nvGraphicFramePr>
        <p:xfrm>
          <a:off x="839788" y="3142608"/>
          <a:ext cx="7522905" cy="901506"/>
        </p:xfrm>
        <a:graphic>
          <a:graphicData uri="http://schemas.openxmlformats.org/drawingml/2006/table">
            <a:tbl>
              <a:tblPr>
                <a:tableStyleId>{5C22544A-7EE6-4342-B048-85BDC9FD1C3A}</a:tableStyleId>
              </a:tblPr>
              <a:tblGrid>
                <a:gridCol w="1865183">
                  <a:extLst>
                    <a:ext uri="{9D8B030D-6E8A-4147-A177-3AD203B41FA5}">
                      <a16:colId xmlns:a16="http://schemas.microsoft.com/office/drawing/2014/main" val="4137891811"/>
                    </a:ext>
                  </a:extLst>
                </a:gridCol>
                <a:gridCol w="1865183">
                  <a:extLst>
                    <a:ext uri="{9D8B030D-6E8A-4147-A177-3AD203B41FA5}">
                      <a16:colId xmlns:a16="http://schemas.microsoft.com/office/drawing/2014/main" val="1076092556"/>
                    </a:ext>
                  </a:extLst>
                </a:gridCol>
                <a:gridCol w="1865183">
                  <a:extLst>
                    <a:ext uri="{9D8B030D-6E8A-4147-A177-3AD203B41FA5}">
                      <a16:colId xmlns:a16="http://schemas.microsoft.com/office/drawing/2014/main" val="1069238219"/>
                    </a:ext>
                  </a:extLst>
                </a:gridCol>
                <a:gridCol w="1927356">
                  <a:extLst>
                    <a:ext uri="{9D8B030D-6E8A-4147-A177-3AD203B41FA5}">
                      <a16:colId xmlns:a16="http://schemas.microsoft.com/office/drawing/2014/main" val="3556056148"/>
                    </a:ext>
                  </a:extLst>
                </a:gridCol>
              </a:tblGrid>
              <a:tr h="450753">
                <a:tc>
                  <a:txBody>
                    <a:bodyPr/>
                    <a:lstStyle/>
                    <a:p>
                      <a:pPr algn="ctr" fontAlgn="ctr"/>
                      <a:r>
                        <a:rPr lang="de-DE" sz="2400" b="1" u="none" strike="noStrike" dirty="0">
                          <a:solidFill>
                            <a:schemeClr val="tx2">
                              <a:lumMod val="75000"/>
                              <a:lumOff val="25000"/>
                            </a:schemeClr>
                          </a:solidFill>
                          <a:effectLst/>
                        </a:rPr>
                        <a:t>Spieler</a:t>
                      </a:r>
                      <a:endParaRPr lang="de-DE" sz="2400" b="1"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400" b="1" u="none" strike="noStrike" dirty="0">
                          <a:solidFill>
                            <a:schemeClr val="tx2">
                              <a:lumMod val="75000"/>
                              <a:lumOff val="25000"/>
                            </a:schemeClr>
                          </a:solidFill>
                          <a:effectLst/>
                        </a:rPr>
                        <a:t>Trainer</a:t>
                      </a:r>
                      <a:endParaRPr lang="de-DE" sz="2400" b="1"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400" b="1" u="none" strike="noStrike" dirty="0">
                          <a:solidFill>
                            <a:schemeClr val="tx2">
                              <a:lumMod val="75000"/>
                              <a:lumOff val="25000"/>
                            </a:schemeClr>
                          </a:solidFill>
                          <a:effectLst/>
                        </a:rPr>
                        <a:t>Teams</a:t>
                      </a:r>
                      <a:endParaRPr lang="de-DE" sz="2400" b="1"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400" b="1" u="none" strike="noStrike" dirty="0">
                          <a:solidFill>
                            <a:schemeClr val="tx2">
                              <a:lumMod val="75000"/>
                              <a:lumOff val="25000"/>
                            </a:schemeClr>
                          </a:solidFill>
                          <a:effectLst/>
                        </a:rPr>
                        <a:t>Trainings</a:t>
                      </a:r>
                      <a:endParaRPr lang="de-DE" sz="2400" b="1"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extLst>
                  <a:ext uri="{0D108BD9-81ED-4DB2-BD59-A6C34878D82A}">
                    <a16:rowId xmlns:a16="http://schemas.microsoft.com/office/drawing/2014/main" val="3228054807"/>
                  </a:ext>
                </a:extLst>
              </a:tr>
              <a:tr h="450753">
                <a:tc>
                  <a:txBody>
                    <a:bodyPr/>
                    <a:lstStyle/>
                    <a:p>
                      <a:pPr algn="ctr" fontAlgn="ctr"/>
                      <a:r>
                        <a:rPr lang="de-DE" sz="2700" u="none" strike="noStrike">
                          <a:solidFill>
                            <a:schemeClr val="tx2">
                              <a:lumMod val="75000"/>
                              <a:lumOff val="25000"/>
                            </a:schemeClr>
                          </a:solidFill>
                          <a:effectLst/>
                        </a:rPr>
                        <a:t>175</a:t>
                      </a:r>
                      <a:endParaRPr lang="de-DE" sz="2700" b="0" i="0" u="none" strike="noStrike">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700" u="none" strike="noStrike">
                          <a:solidFill>
                            <a:schemeClr val="tx2">
                              <a:lumMod val="75000"/>
                              <a:lumOff val="25000"/>
                            </a:schemeClr>
                          </a:solidFill>
                          <a:effectLst/>
                        </a:rPr>
                        <a:t>20</a:t>
                      </a:r>
                      <a:endParaRPr lang="de-DE" sz="2700" b="0" i="0" u="none" strike="noStrike">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700" u="none" strike="noStrike" dirty="0">
                          <a:solidFill>
                            <a:schemeClr val="tx2">
                              <a:lumMod val="75000"/>
                              <a:lumOff val="25000"/>
                            </a:schemeClr>
                          </a:solidFill>
                          <a:effectLst/>
                        </a:rPr>
                        <a:t>15</a:t>
                      </a:r>
                      <a:endParaRPr lang="de-DE" sz="2700" b="0"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tc>
                  <a:txBody>
                    <a:bodyPr/>
                    <a:lstStyle/>
                    <a:p>
                      <a:pPr algn="ctr" fontAlgn="ctr"/>
                      <a:r>
                        <a:rPr lang="de-DE" sz="2700" u="none" strike="noStrike" dirty="0">
                          <a:solidFill>
                            <a:schemeClr val="tx2">
                              <a:lumMod val="75000"/>
                              <a:lumOff val="25000"/>
                            </a:schemeClr>
                          </a:solidFill>
                          <a:effectLst/>
                        </a:rPr>
                        <a:t>39</a:t>
                      </a:r>
                      <a:endParaRPr lang="de-DE" sz="2700" b="0" i="0" u="none" strike="noStrike" dirty="0">
                        <a:solidFill>
                          <a:schemeClr val="tx2">
                            <a:lumMod val="75000"/>
                            <a:lumOff val="25000"/>
                          </a:schemeClr>
                        </a:solidFill>
                        <a:effectLst/>
                        <a:latin typeface="Aptos Narrow" panose="020B0004020202020204" pitchFamily="34" charset="0"/>
                      </a:endParaRPr>
                    </a:p>
                  </a:txBody>
                  <a:tcPr marL="15543" marR="15543" marT="15543" marB="0" anchor="ctr"/>
                </a:tc>
                <a:extLst>
                  <a:ext uri="{0D108BD9-81ED-4DB2-BD59-A6C34878D82A}">
                    <a16:rowId xmlns:a16="http://schemas.microsoft.com/office/drawing/2014/main" val="694418398"/>
                  </a:ext>
                </a:extLst>
              </a:tr>
            </a:tbl>
          </a:graphicData>
        </a:graphic>
      </p:graphicFrame>
    </p:spTree>
    <p:extLst>
      <p:ext uri="{BB962C8B-B14F-4D97-AF65-F5344CB8AC3E}">
        <p14:creationId xmlns:p14="http://schemas.microsoft.com/office/powerpoint/2010/main" val="193897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el 36">
            <a:extLst>
              <a:ext uri="{FF2B5EF4-FFF2-40B4-BE49-F238E27FC236}">
                <a16:creationId xmlns:a16="http://schemas.microsoft.com/office/drawing/2014/main" id="{BDA487BE-BC8D-A95F-0CD0-42D8EAF51D90}"/>
              </a:ext>
            </a:extLst>
          </p:cNvPr>
          <p:cNvSpPr>
            <a:spLocks noGrp="1"/>
          </p:cNvSpPr>
          <p:nvPr>
            <p:ph type="title"/>
          </p:nvPr>
        </p:nvSpPr>
        <p:spPr/>
        <p:txBody>
          <a:bodyPr/>
          <a:lstStyle/>
          <a:p>
            <a:r>
              <a:rPr lang="de-DE" sz="4400" b="1" dirty="0">
                <a:solidFill>
                  <a:srgbClr val="253773"/>
                </a:solidFill>
                <a:latin typeface="Gotham Black" pitchFamily="50" charset="0"/>
                <a:ea typeface="+mn-ea"/>
                <a:cs typeface="+mn-cs"/>
              </a:rPr>
              <a:t>Unsere Coaches</a:t>
            </a:r>
          </a:p>
        </p:txBody>
      </p:sp>
      <p:sp>
        <p:nvSpPr>
          <p:cNvPr id="39" name="Textplatzhalter 38">
            <a:extLst>
              <a:ext uri="{FF2B5EF4-FFF2-40B4-BE49-F238E27FC236}">
                <a16:creationId xmlns:a16="http://schemas.microsoft.com/office/drawing/2014/main" id="{E902AFF4-B30E-0344-52AC-CD3E4B24AB24}"/>
              </a:ext>
            </a:extLst>
          </p:cNvPr>
          <p:cNvSpPr>
            <a:spLocks noGrp="1"/>
          </p:cNvSpPr>
          <p:nvPr>
            <p:ph type="body" sz="half" idx="2"/>
          </p:nvPr>
        </p:nvSpPr>
        <p:spPr>
          <a:xfrm>
            <a:off x="839788" y="2057400"/>
            <a:ext cx="3932237" cy="4421038"/>
          </a:xfrm>
        </p:spPr>
        <p:txBody>
          <a:bodyPr anchor="ctr">
            <a:noAutofit/>
          </a:bodyPr>
          <a:lstStyle/>
          <a:p>
            <a:r>
              <a:rPr lang="en-US" sz="1800" dirty="0"/>
              <a:t>Unser Verein arbeitet mit engagierten und sich ihrer Vorbildfunktion bewussten Coaches zusammen. Gewinnen ist </a:t>
            </a:r>
            <a:r>
              <a:rPr lang="de-CH" sz="1800" dirty="0"/>
              <a:t>immer</a:t>
            </a:r>
            <a:r>
              <a:rPr lang="en-US" sz="1800" dirty="0"/>
              <a:t> das Ziel, aber nicht um jeden Preis – bei einzelnen Alterssegmenten stehen andere Werte im Vordergrung.</a:t>
            </a:r>
          </a:p>
          <a:p>
            <a:r>
              <a:rPr lang="en-US" sz="1800" dirty="0"/>
              <a:t>Der persönlichen Entwicklung widmen sie ein ganz spezielles Augenmerk und bilden sich über die vereins-internen Workshop auch persönliche weiter.</a:t>
            </a:r>
          </a:p>
          <a:p>
            <a:endParaRPr lang="de-DE" sz="1800" dirty="0"/>
          </a:p>
        </p:txBody>
      </p:sp>
      <p:pic>
        <p:nvPicPr>
          <p:cNvPr id="2" name="Grafik 1" descr="Ein Bild, das Menschliches Gesicht, Person, Kleidung, Vorderkopf enthält.&#10;&#10;Automatisch generierte Beschreibung">
            <a:extLst>
              <a:ext uri="{FF2B5EF4-FFF2-40B4-BE49-F238E27FC236}">
                <a16:creationId xmlns:a16="http://schemas.microsoft.com/office/drawing/2014/main" id="{F9E4CEC4-8091-1753-72F8-39DD0766E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9003" y="4824408"/>
            <a:ext cx="933891" cy="1146254"/>
          </a:xfrm>
          <a:prstGeom prst="rect">
            <a:avLst/>
          </a:prstGeom>
        </p:spPr>
      </p:pic>
      <p:pic>
        <p:nvPicPr>
          <p:cNvPr id="3" name="Grafik 2" descr="Ein Bild, das Menschliches Gesicht, Lächeln, Kleidung, Person enthält.&#10;&#10;Automatisch generierte Beschreibung">
            <a:extLst>
              <a:ext uri="{FF2B5EF4-FFF2-40B4-BE49-F238E27FC236}">
                <a16:creationId xmlns:a16="http://schemas.microsoft.com/office/drawing/2014/main" id="{2E5865E8-AA14-2242-CDC1-0EBC4CA8B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3770" y="3665132"/>
            <a:ext cx="990159" cy="1167795"/>
          </a:xfrm>
          <a:prstGeom prst="rect">
            <a:avLst/>
          </a:prstGeom>
        </p:spPr>
      </p:pic>
      <p:pic>
        <p:nvPicPr>
          <p:cNvPr id="38" name="Grafik 37" descr="Ein Bild, das Menschliches Gesicht, Person, Mann, Kleidung enthält.&#10;&#10;Automatisch generierte Beschreibung">
            <a:extLst>
              <a:ext uri="{FF2B5EF4-FFF2-40B4-BE49-F238E27FC236}">
                <a16:creationId xmlns:a16="http://schemas.microsoft.com/office/drawing/2014/main" id="{2CFE2FAD-644A-D517-FFD3-DA70650C0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863" y="2520713"/>
            <a:ext cx="1001936" cy="1123605"/>
          </a:xfrm>
          <a:prstGeom prst="rect">
            <a:avLst/>
          </a:prstGeom>
        </p:spPr>
      </p:pic>
      <p:pic>
        <p:nvPicPr>
          <p:cNvPr id="40" name="Grafik 39" descr="Ein Bild, das Menschliches Gesicht, Person, Kleidung, Mann enthält.&#10;&#10;Automatisch generierte Beschreibung">
            <a:extLst>
              <a:ext uri="{FF2B5EF4-FFF2-40B4-BE49-F238E27FC236}">
                <a16:creationId xmlns:a16="http://schemas.microsoft.com/office/drawing/2014/main" id="{C006EAAA-79C8-2403-34F0-C71ABDC9C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762" y="1348430"/>
            <a:ext cx="1093164" cy="1122919"/>
          </a:xfrm>
          <a:prstGeom prst="rect">
            <a:avLst/>
          </a:prstGeom>
        </p:spPr>
      </p:pic>
      <p:pic>
        <p:nvPicPr>
          <p:cNvPr id="41" name="Grafik 40" descr="Ein Bild, das Menschliches Gesicht, Person, Kleidung, Lächeln enthält.&#10;&#10;Automatisch generierte Beschreibung">
            <a:extLst>
              <a:ext uri="{FF2B5EF4-FFF2-40B4-BE49-F238E27FC236}">
                <a16:creationId xmlns:a16="http://schemas.microsoft.com/office/drawing/2014/main" id="{937FEB68-C2FA-DE77-6D82-FB97AC0AA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7380" y="3685097"/>
            <a:ext cx="942710" cy="1188498"/>
          </a:xfrm>
          <a:prstGeom prst="rect">
            <a:avLst/>
          </a:prstGeom>
        </p:spPr>
      </p:pic>
      <p:pic>
        <p:nvPicPr>
          <p:cNvPr id="42" name="Grafik 41" descr="Ein Bild, das Menschliches Gesicht, Person, Kleidung, Lächeln enthält.&#10;&#10;Automatisch generierte Beschreibung">
            <a:extLst>
              <a:ext uri="{FF2B5EF4-FFF2-40B4-BE49-F238E27FC236}">
                <a16:creationId xmlns:a16="http://schemas.microsoft.com/office/drawing/2014/main" id="{BF1316B7-ADC4-2545-2B46-09910B23A8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0383" y="3642619"/>
            <a:ext cx="960732" cy="1120854"/>
          </a:xfrm>
          <a:prstGeom prst="rect">
            <a:avLst/>
          </a:prstGeom>
        </p:spPr>
      </p:pic>
      <p:pic>
        <p:nvPicPr>
          <p:cNvPr id="43" name="Grafik 42" descr="Ein Bild, das Menschliches Gesicht, Person, Kleidung, Mann enthält.&#10;&#10;Automatisch generierte Beschreibung">
            <a:extLst>
              <a:ext uri="{FF2B5EF4-FFF2-40B4-BE49-F238E27FC236}">
                <a16:creationId xmlns:a16="http://schemas.microsoft.com/office/drawing/2014/main" id="{B92F522F-6BF4-5F89-0145-5C4083E90E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7158" y="3671922"/>
            <a:ext cx="1018433" cy="1091551"/>
          </a:xfrm>
          <a:prstGeom prst="rect">
            <a:avLst/>
          </a:prstGeom>
        </p:spPr>
      </p:pic>
      <p:pic>
        <p:nvPicPr>
          <p:cNvPr id="44" name="Grafik 43" descr="Ein Bild, das Menschliches Gesicht, Bart, Person, Lächeln enthält.&#10;&#10;Automatisch generierte Beschreibung">
            <a:extLst>
              <a:ext uri="{FF2B5EF4-FFF2-40B4-BE49-F238E27FC236}">
                <a16:creationId xmlns:a16="http://schemas.microsoft.com/office/drawing/2014/main" id="{1BB1B7D8-DC32-2F1D-A898-A38BD5ABC8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6886" y="4814715"/>
            <a:ext cx="1078894" cy="1118719"/>
          </a:xfrm>
          <a:prstGeom prst="rect">
            <a:avLst/>
          </a:prstGeom>
        </p:spPr>
      </p:pic>
      <p:pic>
        <p:nvPicPr>
          <p:cNvPr id="45" name="Grafik 44" descr="Ein Bild, das Menschliches Gesicht, Person, Lächeln, Mann enthält.&#10;&#10;Automatisch generierte Beschreibung">
            <a:extLst>
              <a:ext uri="{FF2B5EF4-FFF2-40B4-BE49-F238E27FC236}">
                <a16:creationId xmlns:a16="http://schemas.microsoft.com/office/drawing/2014/main" id="{818469B6-0400-603B-9874-95B856C8D3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5658" y="2496151"/>
            <a:ext cx="1008112" cy="1274618"/>
          </a:xfrm>
          <a:prstGeom prst="rect">
            <a:avLst/>
          </a:prstGeom>
        </p:spPr>
      </p:pic>
      <p:pic>
        <p:nvPicPr>
          <p:cNvPr id="46" name="Grafik 45" descr="Ein Bild, das Menschliches Gesicht, Person, Kleidung, Text enthält.&#10;&#10;Automatisch generierte Beschreibung">
            <a:extLst>
              <a:ext uri="{FF2B5EF4-FFF2-40B4-BE49-F238E27FC236}">
                <a16:creationId xmlns:a16="http://schemas.microsoft.com/office/drawing/2014/main" id="{C1484233-80BA-91B6-4AE1-0B506CC356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6692" y="3623855"/>
            <a:ext cx="1008113" cy="1237799"/>
          </a:xfrm>
          <a:prstGeom prst="rect">
            <a:avLst/>
          </a:prstGeom>
        </p:spPr>
      </p:pic>
      <p:pic>
        <p:nvPicPr>
          <p:cNvPr id="47" name="Grafik 46" descr="Ein Bild, das Menschliches Gesicht, Person, Kleidung, Kinn enthält.&#10;&#10;Automatisch generierte Beschreibung">
            <a:extLst>
              <a:ext uri="{FF2B5EF4-FFF2-40B4-BE49-F238E27FC236}">
                <a16:creationId xmlns:a16="http://schemas.microsoft.com/office/drawing/2014/main" id="{4B5BC5E6-2619-241A-1D54-67F25D1E89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2988" y="1358015"/>
            <a:ext cx="1053451" cy="1171202"/>
          </a:xfrm>
          <a:prstGeom prst="rect">
            <a:avLst/>
          </a:prstGeom>
        </p:spPr>
      </p:pic>
      <p:pic>
        <p:nvPicPr>
          <p:cNvPr id="48" name="Grafik 47" descr="Ein Bild, das Menschliches Gesicht, Person, Lächeln, Kleidung enthält.&#10;&#10;Automatisch generierte Beschreibung">
            <a:extLst>
              <a:ext uri="{FF2B5EF4-FFF2-40B4-BE49-F238E27FC236}">
                <a16:creationId xmlns:a16="http://schemas.microsoft.com/office/drawing/2014/main" id="{DBD725B7-D0B5-6879-4A87-B3DD065D1BD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3748" y="2508437"/>
            <a:ext cx="1094943" cy="1123810"/>
          </a:xfrm>
          <a:prstGeom prst="rect">
            <a:avLst/>
          </a:prstGeom>
        </p:spPr>
      </p:pic>
      <p:pic>
        <p:nvPicPr>
          <p:cNvPr id="49" name="Grafik 48" descr="Ein Bild, das Menschliches Gesicht, Person, Mann, Kleidung enthält.&#10;&#10;Automatisch generierte Beschreibung">
            <a:extLst>
              <a:ext uri="{FF2B5EF4-FFF2-40B4-BE49-F238E27FC236}">
                <a16:creationId xmlns:a16="http://schemas.microsoft.com/office/drawing/2014/main" id="{6379DD6E-7E85-4B8F-07AF-0E147D08023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89419" y="2505625"/>
            <a:ext cx="895668" cy="1177959"/>
          </a:xfrm>
          <a:prstGeom prst="rect">
            <a:avLst/>
          </a:prstGeom>
        </p:spPr>
      </p:pic>
      <p:grpSp>
        <p:nvGrpSpPr>
          <p:cNvPr id="50" name="Gruppieren 49">
            <a:extLst>
              <a:ext uri="{FF2B5EF4-FFF2-40B4-BE49-F238E27FC236}">
                <a16:creationId xmlns:a16="http://schemas.microsoft.com/office/drawing/2014/main" id="{DF65C4F8-5AC2-84AC-347A-AC154C36F09A}"/>
              </a:ext>
            </a:extLst>
          </p:cNvPr>
          <p:cNvGrpSpPr/>
          <p:nvPr/>
        </p:nvGrpSpPr>
        <p:grpSpPr>
          <a:xfrm>
            <a:off x="6209314" y="1321600"/>
            <a:ext cx="4134786" cy="4680626"/>
            <a:chOff x="1199456" y="1054668"/>
            <a:chExt cx="4134786" cy="4680626"/>
          </a:xfrm>
        </p:grpSpPr>
        <p:pic>
          <p:nvPicPr>
            <p:cNvPr id="55" name="Grafik 54" descr="Ein Bild, das Text, Person enthält.&#10;&#10;Automatisch generierte Beschreibung">
              <a:extLst>
                <a:ext uri="{FF2B5EF4-FFF2-40B4-BE49-F238E27FC236}">
                  <a16:creationId xmlns:a16="http://schemas.microsoft.com/office/drawing/2014/main" id="{2D15E793-A75B-5E73-EB0D-673778D10A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87688" y="1100408"/>
              <a:ext cx="913688" cy="1104009"/>
            </a:xfrm>
            <a:prstGeom prst="rect">
              <a:avLst/>
            </a:prstGeom>
          </p:spPr>
        </p:pic>
        <p:pic>
          <p:nvPicPr>
            <p:cNvPr id="56" name="Grafik 55" descr="Ein Bild, das Person, draußen enthält.&#10;&#10;Automatisch generierte Beschreibung">
              <a:extLst>
                <a:ext uri="{FF2B5EF4-FFF2-40B4-BE49-F238E27FC236}">
                  <a16:creationId xmlns:a16="http://schemas.microsoft.com/office/drawing/2014/main" id="{91869C00-F81E-AF2A-9E95-1AF3062B2A9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82897" y="2230073"/>
              <a:ext cx="932783" cy="1172476"/>
            </a:xfrm>
            <a:prstGeom prst="rect">
              <a:avLst/>
            </a:prstGeom>
          </p:spPr>
        </p:pic>
        <p:pic>
          <p:nvPicPr>
            <p:cNvPr id="57" name="Grafik 56" descr="Ein Bild, das Text, Person, Schild, stehend enthält.&#10;&#10;Automatisch generierte Beschreibung">
              <a:extLst>
                <a:ext uri="{FF2B5EF4-FFF2-40B4-BE49-F238E27FC236}">
                  <a16:creationId xmlns:a16="http://schemas.microsoft.com/office/drawing/2014/main" id="{B82213A4-EFFF-CFAD-67B3-8E20EA3F011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84415" y="1100093"/>
              <a:ext cx="1031265" cy="1142300"/>
            </a:xfrm>
            <a:prstGeom prst="rect">
              <a:avLst/>
            </a:prstGeom>
          </p:spPr>
        </p:pic>
        <p:pic>
          <p:nvPicPr>
            <p:cNvPr id="58" name="Grafik 57" descr="Ein Bild, das Person, draußen, Mann, blau enthält.&#10;&#10;Automatisch generierte Beschreibung">
              <a:extLst>
                <a:ext uri="{FF2B5EF4-FFF2-40B4-BE49-F238E27FC236}">
                  <a16:creationId xmlns:a16="http://schemas.microsoft.com/office/drawing/2014/main" id="{F48E5B91-4D4B-4945-3AD9-1BBB3AA0BC2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7568" y="4580356"/>
              <a:ext cx="1004735" cy="1118719"/>
            </a:xfrm>
            <a:prstGeom prst="rect">
              <a:avLst/>
            </a:prstGeom>
          </p:spPr>
        </p:pic>
        <p:pic>
          <p:nvPicPr>
            <p:cNvPr id="59" name="Grafik 58" descr="Ein Bild, das Person, Mann, draußen, blau enthält.&#10;&#10;Automatisch generierte Beschreibung">
              <a:extLst>
                <a:ext uri="{FF2B5EF4-FFF2-40B4-BE49-F238E27FC236}">
                  <a16:creationId xmlns:a16="http://schemas.microsoft.com/office/drawing/2014/main" id="{723D1CED-E774-15DC-543F-C5ABF100EC1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15680" y="4579292"/>
              <a:ext cx="990089" cy="1143103"/>
            </a:xfrm>
            <a:prstGeom prst="rect">
              <a:avLst/>
            </a:prstGeom>
          </p:spPr>
        </p:pic>
        <p:pic>
          <p:nvPicPr>
            <p:cNvPr id="60" name="Grafik 59" descr="Ein Bild, das Text, Mann, Person, Hemd enthält.&#10;&#10;Automatisch generierte Beschreibung">
              <a:extLst>
                <a:ext uri="{FF2B5EF4-FFF2-40B4-BE49-F238E27FC236}">
                  <a16:creationId xmlns:a16="http://schemas.microsoft.com/office/drawing/2014/main" id="{1164588D-50E8-9AC3-6800-8941FED2B49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30378" y="4518173"/>
              <a:ext cx="1003864" cy="1217121"/>
            </a:xfrm>
            <a:prstGeom prst="rect">
              <a:avLst/>
            </a:prstGeom>
          </p:spPr>
        </p:pic>
        <p:pic>
          <p:nvPicPr>
            <p:cNvPr id="61" name="Grafik 60">
              <a:extLst>
                <a:ext uri="{FF2B5EF4-FFF2-40B4-BE49-F238E27FC236}">
                  <a16:creationId xmlns:a16="http://schemas.microsoft.com/office/drawing/2014/main" id="{336BF4FD-8BC8-9CAD-066E-3396461E8C2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99456" y="1054668"/>
              <a:ext cx="1067591" cy="1207617"/>
            </a:xfrm>
            <a:prstGeom prst="rect">
              <a:avLst/>
            </a:prstGeom>
          </p:spPr>
        </p:pic>
        <p:sp>
          <p:nvSpPr>
            <p:cNvPr id="62" name="Rechteck 61">
              <a:extLst>
                <a:ext uri="{FF2B5EF4-FFF2-40B4-BE49-F238E27FC236}">
                  <a16:creationId xmlns:a16="http://schemas.microsoft.com/office/drawing/2014/main" id="{3F603749-73B8-FC39-1B2C-24F65C5AF954}"/>
                </a:ext>
              </a:extLst>
            </p:cNvPr>
            <p:cNvSpPr/>
            <p:nvPr/>
          </p:nvSpPr>
          <p:spPr>
            <a:xfrm>
              <a:off x="2270694" y="1068209"/>
              <a:ext cx="967703"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63" name="Rechteck 62">
              <a:extLst>
                <a:ext uri="{FF2B5EF4-FFF2-40B4-BE49-F238E27FC236}">
                  <a16:creationId xmlns:a16="http://schemas.microsoft.com/office/drawing/2014/main" id="{0CEB0AD5-6BA9-8AC9-99C6-76FCC7C3E83D}"/>
                </a:ext>
              </a:extLst>
            </p:cNvPr>
            <p:cNvSpPr/>
            <p:nvPr/>
          </p:nvSpPr>
          <p:spPr>
            <a:xfrm>
              <a:off x="3287688" y="1068209"/>
              <a:ext cx="936104"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64" name="Rechteck 63">
              <a:extLst>
                <a:ext uri="{FF2B5EF4-FFF2-40B4-BE49-F238E27FC236}">
                  <a16:creationId xmlns:a16="http://schemas.microsoft.com/office/drawing/2014/main" id="{FB3B3900-794F-0E3F-1050-9891B4CBB5AA}"/>
                </a:ext>
              </a:extLst>
            </p:cNvPr>
            <p:cNvSpPr/>
            <p:nvPr/>
          </p:nvSpPr>
          <p:spPr>
            <a:xfrm>
              <a:off x="4295800" y="1068209"/>
              <a:ext cx="1008112"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65" name="Rechteck 64">
              <a:extLst>
                <a:ext uri="{FF2B5EF4-FFF2-40B4-BE49-F238E27FC236}">
                  <a16:creationId xmlns:a16="http://schemas.microsoft.com/office/drawing/2014/main" id="{36A5AFCE-70F0-28C2-EECF-A48B2F9001B0}"/>
                </a:ext>
              </a:extLst>
            </p:cNvPr>
            <p:cNvSpPr/>
            <p:nvPr/>
          </p:nvSpPr>
          <p:spPr>
            <a:xfrm>
              <a:off x="1213065" y="1068209"/>
              <a:ext cx="985915"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66" name="Rechteck 65">
              <a:extLst>
                <a:ext uri="{FF2B5EF4-FFF2-40B4-BE49-F238E27FC236}">
                  <a16:creationId xmlns:a16="http://schemas.microsoft.com/office/drawing/2014/main" id="{103C5F0C-D73A-542C-D6CA-BB7E981E11F1}"/>
                </a:ext>
              </a:extLst>
            </p:cNvPr>
            <p:cNvSpPr/>
            <p:nvPr/>
          </p:nvSpPr>
          <p:spPr>
            <a:xfrm>
              <a:off x="2270694" y="2229219"/>
              <a:ext cx="967703"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67" name="Rechteck 66">
              <a:extLst>
                <a:ext uri="{FF2B5EF4-FFF2-40B4-BE49-F238E27FC236}">
                  <a16:creationId xmlns:a16="http://schemas.microsoft.com/office/drawing/2014/main" id="{7065DA00-FC5D-05BA-16A0-E75AA4EB9D4A}"/>
                </a:ext>
              </a:extLst>
            </p:cNvPr>
            <p:cNvSpPr/>
            <p:nvPr/>
          </p:nvSpPr>
          <p:spPr>
            <a:xfrm>
              <a:off x="3287688" y="2229219"/>
              <a:ext cx="936104"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68" name="Rechteck 67">
              <a:extLst>
                <a:ext uri="{FF2B5EF4-FFF2-40B4-BE49-F238E27FC236}">
                  <a16:creationId xmlns:a16="http://schemas.microsoft.com/office/drawing/2014/main" id="{A12AEEA1-94F7-85D4-9343-AF8C0A212399}"/>
                </a:ext>
              </a:extLst>
            </p:cNvPr>
            <p:cNvSpPr/>
            <p:nvPr/>
          </p:nvSpPr>
          <p:spPr>
            <a:xfrm>
              <a:off x="4295800" y="2229219"/>
              <a:ext cx="1008112"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69" name="Rechteck 68">
              <a:extLst>
                <a:ext uri="{FF2B5EF4-FFF2-40B4-BE49-F238E27FC236}">
                  <a16:creationId xmlns:a16="http://schemas.microsoft.com/office/drawing/2014/main" id="{83E046A4-FEFA-5F48-C933-B7A079F43FE8}"/>
                </a:ext>
              </a:extLst>
            </p:cNvPr>
            <p:cNvSpPr/>
            <p:nvPr/>
          </p:nvSpPr>
          <p:spPr>
            <a:xfrm>
              <a:off x="1213065" y="2229219"/>
              <a:ext cx="999524"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70" name="Rechteck 69">
              <a:extLst>
                <a:ext uri="{FF2B5EF4-FFF2-40B4-BE49-F238E27FC236}">
                  <a16:creationId xmlns:a16="http://schemas.microsoft.com/office/drawing/2014/main" id="{A3D1924D-188A-CA9F-064E-A063F878EB4A}"/>
                </a:ext>
              </a:extLst>
            </p:cNvPr>
            <p:cNvSpPr/>
            <p:nvPr/>
          </p:nvSpPr>
          <p:spPr>
            <a:xfrm>
              <a:off x="2270694" y="3390229"/>
              <a:ext cx="967703"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71" name="Rechteck 70">
              <a:extLst>
                <a:ext uri="{FF2B5EF4-FFF2-40B4-BE49-F238E27FC236}">
                  <a16:creationId xmlns:a16="http://schemas.microsoft.com/office/drawing/2014/main" id="{1C0654DE-6670-B676-8E00-B5191C3BB9CE}"/>
                </a:ext>
              </a:extLst>
            </p:cNvPr>
            <p:cNvSpPr/>
            <p:nvPr/>
          </p:nvSpPr>
          <p:spPr>
            <a:xfrm>
              <a:off x="3287688" y="3390229"/>
              <a:ext cx="936104"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72" name="Rechteck 71">
              <a:extLst>
                <a:ext uri="{FF2B5EF4-FFF2-40B4-BE49-F238E27FC236}">
                  <a16:creationId xmlns:a16="http://schemas.microsoft.com/office/drawing/2014/main" id="{7C52D654-6A20-B72C-6582-B24047A1CDE0}"/>
                </a:ext>
              </a:extLst>
            </p:cNvPr>
            <p:cNvSpPr/>
            <p:nvPr/>
          </p:nvSpPr>
          <p:spPr>
            <a:xfrm>
              <a:off x="4295800" y="3390229"/>
              <a:ext cx="1008112"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73" name="Rechteck 72">
              <a:extLst>
                <a:ext uri="{FF2B5EF4-FFF2-40B4-BE49-F238E27FC236}">
                  <a16:creationId xmlns:a16="http://schemas.microsoft.com/office/drawing/2014/main" id="{89C3EEB3-598E-D4E4-E274-EF57AFE521A7}"/>
                </a:ext>
              </a:extLst>
            </p:cNvPr>
            <p:cNvSpPr/>
            <p:nvPr/>
          </p:nvSpPr>
          <p:spPr>
            <a:xfrm>
              <a:off x="1213065" y="3390229"/>
              <a:ext cx="999524"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74" name="Rechteck 73">
              <a:extLst>
                <a:ext uri="{FF2B5EF4-FFF2-40B4-BE49-F238E27FC236}">
                  <a16:creationId xmlns:a16="http://schemas.microsoft.com/office/drawing/2014/main" id="{E1C731E9-1BAD-7686-F032-77D804AF15D8}"/>
                </a:ext>
              </a:extLst>
            </p:cNvPr>
            <p:cNvSpPr/>
            <p:nvPr/>
          </p:nvSpPr>
          <p:spPr>
            <a:xfrm>
              <a:off x="2270694" y="4541999"/>
              <a:ext cx="967703"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75" name="Rechteck 74">
              <a:extLst>
                <a:ext uri="{FF2B5EF4-FFF2-40B4-BE49-F238E27FC236}">
                  <a16:creationId xmlns:a16="http://schemas.microsoft.com/office/drawing/2014/main" id="{468593D6-F1B6-6C01-C946-7562777BCDEA}"/>
                </a:ext>
              </a:extLst>
            </p:cNvPr>
            <p:cNvSpPr/>
            <p:nvPr/>
          </p:nvSpPr>
          <p:spPr>
            <a:xfrm>
              <a:off x="3287688" y="4541999"/>
              <a:ext cx="936104"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76" name="Rechteck 75">
              <a:extLst>
                <a:ext uri="{FF2B5EF4-FFF2-40B4-BE49-F238E27FC236}">
                  <a16:creationId xmlns:a16="http://schemas.microsoft.com/office/drawing/2014/main" id="{F75DEFE6-862A-1146-BDFD-8F212AAC3561}"/>
                </a:ext>
              </a:extLst>
            </p:cNvPr>
            <p:cNvSpPr/>
            <p:nvPr/>
          </p:nvSpPr>
          <p:spPr>
            <a:xfrm>
              <a:off x="4295800" y="4541999"/>
              <a:ext cx="1008112"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77" name="Rechteck 76">
              <a:extLst>
                <a:ext uri="{FF2B5EF4-FFF2-40B4-BE49-F238E27FC236}">
                  <a16:creationId xmlns:a16="http://schemas.microsoft.com/office/drawing/2014/main" id="{28E01675-3E62-9C1A-65DB-9D7A360D6FED}"/>
                </a:ext>
              </a:extLst>
            </p:cNvPr>
            <p:cNvSpPr/>
            <p:nvPr/>
          </p:nvSpPr>
          <p:spPr>
            <a:xfrm>
              <a:off x="1213065" y="4541999"/>
              <a:ext cx="999524"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grpSp>
      <p:sp>
        <p:nvSpPr>
          <p:cNvPr id="51" name="Rechteck 50">
            <a:extLst>
              <a:ext uri="{FF2B5EF4-FFF2-40B4-BE49-F238E27FC236}">
                <a16:creationId xmlns:a16="http://schemas.microsoft.com/office/drawing/2014/main" id="{3667158E-3DC2-C1DC-BDA7-2652B92A39C7}"/>
              </a:ext>
            </a:extLst>
          </p:cNvPr>
          <p:cNvSpPr/>
          <p:nvPr/>
        </p:nvSpPr>
        <p:spPr>
          <a:xfrm>
            <a:off x="10335686" y="1335021"/>
            <a:ext cx="1008112"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52" name="Rechteck 51">
            <a:extLst>
              <a:ext uri="{FF2B5EF4-FFF2-40B4-BE49-F238E27FC236}">
                <a16:creationId xmlns:a16="http://schemas.microsoft.com/office/drawing/2014/main" id="{2ACA1848-4BF4-75DC-3F14-7CF0268750C9}"/>
              </a:ext>
            </a:extLst>
          </p:cNvPr>
          <p:cNvSpPr/>
          <p:nvPr/>
        </p:nvSpPr>
        <p:spPr>
          <a:xfrm>
            <a:off x="10335686" y="2496031"/>
            <a:ext cx="1008112"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53" name="Rechteck 52">
            <a:extLst>
              <a:ext uri="{FF2B5EF4-FFF2-40B4-BE49-F238E27FC236}">
                <a16:creationId xmlns:a16="http://schemas.microsoft.com/office/drawing/2014/main" id="{A7522603-74EB-3814-4DB5-7B1D7179D827}"/>
              </a:ext>
            </a:extLst>
          </p:cNvPr>
          <p:cNvSpPr/>
          <p:nvPr/>
        </p:nvSpPr>
        <p:spPr>
          <a:xfrm>
            <a:off x="10335686" y="3657041"/>
            <a:ext cx="1008112"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
        <p:nvSpPr>
          <p:cNvPr id="54" name="Rechteck 53">
            <a:extLst>
              <a:ext uri="{FF2B5EF4-FFF2-40B4-BE49-F238E27FC236}">
                <a16:creationId xmlns:a16="http://schemas.microsoft.com/office/drawing/2014/main" id="{72431EC1-1B64-E110-6B27-30D8969273E9}"/>
              </a:ext>
            </a:extLst>
          </p:cNvPr>
          <p:cNvSpPr/>
          <p:nvPr/>
        </p:nvSpPr>
        <p:spPr>
          <a:xfrm>
            <a:off x="10344100" y="4826142"/>
            <a:ext cx="1008112" cy="1161010"/>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dirty="0"/>
          </a:p>
        </p:txBody>
      </p:sp>
    </p:spTree>
    <p:extLst>
      <p:ext uri="{BB962C8B-B14F-4D97-AF65-F5344CB8AC3E}">
        <p14:creationId xmlns:p14="http://schemas.microsoft.com/office/powerpoint/2010/main" val="2694168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D8CD1-A285-3DCB-1AD4-F5B45BD3B38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488EB96-42C7-E8D9-8A8E-00B4AB2832D3}"/>
              </a:ext>
            </a:extLst>
          </p:cNvPr>
          <p:cNvSpPr>
            <a:spLocks noGrp="1"/>
          </p:cNvSpPr>
          <p:nvPr>
            <p:ph type="body" idx="1"/>
          </p:nvPr>
        </p:nvSpPr>
        <p:spPr>
          <a:xfrm>
            <a:off x="1590286" y="1525893"/>
            <a:ext cx="3171495" cy="823912"/>
          </a:xfrm>
        </p:spPr>
        <p:txBody>
          <a:bodyPr anchor="ctr">
            <a:normAutofit/>
          </a:bodyPr>
          <a:lstStyle/>
          <a:p>
            <a:r>
              <a:rPr lang="de-DE" sz="1800" dirty="0">
                <a:solidFill>
                  <a:schemeClr val="tx2">
                    <a:lumMod val="75000"/>
                    <a:lumOff val="25000"/>
                  </a:schemeClr>
                </a:solidFill>
              </a:rPr>
              <a:t>Basketball-Academy</a:t>
            </a:r>
          </a:p>
        </p:txBody>
      </p:sp>
      <p:sp>
        <p:nvSpPr>
          <p:cNvPr id="3" name="Inhaltsplatzhalter 2">
            <a:extLst>
              <a:ext uri="{FF2B5EF4-FFF2-40B4-BE49-F238E27FC236}">
                <a16:creationId xmlns:a16="http://schemas.microsoft.com/office/drawing/2014/main" id="{7312B4EE-E40F-E5EF-FE2A-80A7AE29FBFA}"/>
              </a:ext>
            </a:extLst>
          </p:cNvPr>
          <p:cNvSpPr>
            <a:spLocks noGrp="1"/>
          </p:cNvSpPr>
          <p:nvPr>
            <p:ph sz="half" idx="2"/>
          </p:nvPr>
        </p:nvSpPr>
        <p:spPr>
          <a:xfrm>
            <a:off x="1590286" y="2349805"/>
            <a:ext cx="3171495" cy="3464398"/>
          </a:xfrm>
        </p:spPr>
        <p:txBody>
          <a:bodyPr>
            <a:noAutofit/>
          </a:bodyPr>
          <a:lstStyle/>
          <a:p>
            <a:pPr marL="0" indent="0">
              <a:lnSpc>
                <a:spcPct val="107000"/>
              </a:lnSpc>
              <a:buNone/>
            </a:pPr>
            <a:r>
              <a:rPr lang="de-CH" sz="1800" dirty="0">
                <a:ea typeface="Calibri" panose="020F0502020204030204" pitchFamily="34" charset="0"/>
                <a:cs typeface="Times New Roman" panose="02020603050405020304" pitchFamily="18" charset="0"/>
              </a:rPr>
              <a:t>Am 1. August 2024 wird der </a:t>
            </a:r>
            <a:r>
              <a:rPr lang="de-CH" sz="1800" b="1" dirty="0">
                <a:ea typeface="Calibri" panose="020F0502020204030204" pitchFamily="34" charset="0"/>
                <a:cs typeface="Times New Roman" panose="02020603050405020304" pitchFamily="18" charset="0"/>
              </a:rPr>
              <a:t>CPE Regensdorf </a:t>
            </a:r>
            <a:r>
              <a:rPr lang="de-CH" sz="1800" dirty="0">
                <a:ea typeface="Calibri" panose="020F0502020204030204" pitchFamily="34" charset="0"/>
                <a:cs typeface="Times New Roman" panose="02020603050405020304" pitchFamily="18" charset="0"/>
              </a:rPr>
              <a:t>als zwölfter, nationaler Stützpunkt von SwissBasketball für Nachwuchstalente ab U16 seinen Betrieb aufnehmen.</a:t>
            </a:r>
          </a:p>
          <a:p>
            <a:pPr marL="0" indent="0">
              <a:lnSpc>
                <a:spcPct val="107000"/>
              </a:lnSpc>
              <a:buNone/>
            </a:pPr>
            <a:r>
              <a:rPr lang="de-CH" sz="1800" dirty="0">
                <a:ea typeface="Calibri" panose="020F0502020204030204" pitchFamily="34" charset="0"/>
                <a:cs typeface="Times New Roman" panose="02020603050405020304" pitchFamily="18" charset="0"/>
              </a:rPr>
              <a:t>Seit zwei Jahren betreiben wir für ProBasket das </a:t>
            </a:r>
            <a:r>
              <a:rPr lang="de-CH" sz="1800" b="1" dirty="0">
                <a:ea typeface="Calibri" panose="020F0502020204030204" pitchFamily="34" charset="0"/>
                <a:cs typeface="Times New Roman" panose="02020603050405020304" pitchFamily="18" charset="0"/>
              </a:rPr>
              <a:t>Kompetenz-Zentrum Nord-Ost</a:t>
            </a:r>
            <a:r>
              <a:rPr lang="de-CH" sz="1800" dirty="0">
                <a:ea typeface="Calibri" panose="020F0502020204030204" pitchFamily="34" charset="0"/>
                <a:cs typeface="Times New Roman" panose="02020603050405020304" pitchFamily="18" charset="0"/>
              </a:rPr>
              <a:t> und damit die Ausbildung unserer U12- und U14-Talente.</a:t>
            </a:r>
          </a:p>
        </p:txBody>
      </p:sp>
      <p:sp>
        <p:nvSpPr>
          <p:cNvPr id="8" name="Textplatzhalter 1">
            <a:extLst>
              <a:ext uri="{FF2B5EF4-FFF2-40B4-BE49-F238E27FC236}">
                <a16:creationId xmlns:a16="http://schemas.microsoft.com/office/drawing/2014/main" id="{681E9019-58BC-97AF-7CB7-2723AAEB1BFC}"/>
              </a:ext>
            </a:extLst>
          </p:cNvPr>
          <p:cNvSpPr txBox="1">
            <a:spLocks/>
          </p:cNvSpPr>
          <p:nvPr/>
        </p:nvSpPr>
        <p:spPr>
          <a:xfrm>
            <a:off x="4761781" y="1525893"/>
            <a:ext cx="3171495" cy="8239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800" dirty="0">
                <a:solidFill>
                  <a:schemeClr val="tx2">
                    <a:lumMod val="75000"/>
                    <a:lumOff val="25000"/>
                  </a:schemeClr>
                </a:solidFill>
              </a:rPr>
              <a:t>English meets Basketball</a:t>
            </a:r>
          </a:p>
        </p:txBody>
      </p:sp>
      <p:sp>
        <p:nvSpPr>
          <p:cNvPr id="9" name="Inhaltsplatzhalter 2">
            <a:extLst>
              <a:ext uri="{FF2B5EF4-FFF2-40B4-BE49-F238E27FC236}">
                <a16:creationId xmlns:a16="http://schemas.microsoft.com/office/drawing/2014/main" id="{84DBBC81-8C9A-36BD-B0AA-83AD31053516}"/>
              </a:ext>
            </a:extLst>
          </p:cNvPr>
          <p:cNvSpPr txBox="1">
            <a:spLocks/>
          </p:cNvSpPr>
          <p:nvPr/>
        </p:nvSpPr>
        <p:spPr>
          <a:xfrm>
            <a:off x="4761781" y="2349804"/>
            <a:ext cx="3171495" cy="3464399"/>
          </a:xfrm>
          <a:prstGeom prst="rect">
            <a:avLst/>
          </a:prstGeom>
        </p:spPr>
        <p:txBody>
          <a:bodyPr vert="horz" lIns="91440" tIns="45720" rIns="91440" bIns="45720" rtlCol="0">
            <a:noAutofit/>
          </a:bodyPr>
          <a:lstStyle>
            <a:lvl1pPr indent="0">
              <a:lnSpc>
                <a:spcPct val="107000"/>
              </a:lnSpc>
              <a:spcBef>
                <a:spcPts val="1000"/>
              </a:spcBef>
              <a:buFont typeface="Arial" panose="020B0604020202020204" pitchFamily="34" charset="0"/>
              <a:buNone/>
              <a:defRPr>
                <a:solidFill>
                  <a:schemeClr val="tx2">
                    <a:lumMod val="75000"/>
                    <a:lumOff val="25000"/>
                  </a:schemeClr>
                </a:solidFill>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indent="-228600"/>
            <a:r>
              <a:rPr lang="de-CH" dirty="0">
                <a:solidFill>
                  <a:schemeClr val="tx1"/>
                </a:solidFill>
              </a:rPr>
              <a:t>Unsere gesamte Basketball-Promotion führen wir unter dem Label </a:t>
            </a:r>
            <a:r>
              <a:rPr lang="de-CH" b="1" dirty="0">
                <a:solidFill>
                  <a:schemeClr val="tx1"/>
                </a:solidFill>
              </a:rPr>
              <a:t>«English meets Basketball»</a:t>
            </a:r>
            <a:r>
              <a:rPr lang="de-CH" dirty="0">
                <a:solidFill>
                  <a:schemeClr val="tx1"/>
                </a:solidFill>
              </a:rPr>
              <a:t> an den Primarschulen in unserem Einzugsgebiet durch. In den vergangenen Jahren haben annähernd 100 Primarschul-Klassen mit insgesamt 2’500 Kinder an den einzelnen Events teilgenommen.</a:t>
            </a:r>
          </a:p>
          <a:p>
            <a:endParaRPr lang="de-DE" dirty="0"/>
          </a:p>
        </p:txBody>
      </p:sp>
      <p:sp>
        <p:nvSpPr>
          <p:cNvPr id="10" name="Textplatzhalter 1">
            <a:extLst>
              <a:ext uri="{FF2B5EF4-FFF2-40B4-BE49-F238E27FC236}">
                <a16:creationId xmlns:a16="http://schemas.microsoft.com/office/drawing/2014/main" id="{6D458029-6850-5635-4372-817DC0B34E63}"/>
              </a:ext>
            </a:extLst>
          </p:cNvPr>
          <p:cNvSpPr txBox="1">
            <a:spLocks/>
          </p:cNvSpPr>
          <p:nvPr/>
        </p:nvSpPr>
        <p:spPr>
          <a:xfrm>
            <a:off x="7933276" y="1531450"/>
            <a:ext cx="3171495" cy="8239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800" dirty="0">
                <a:solidFill>
                  <a:schemeClr val="tx2">
                    <a:lumMod val="75000"/>
                    <a:lumOff val="25000"/>
                  </a:schemeClr>
                </a:solidFill>
              </a:rPr>
              <a:t>Basketball-Camps</a:t>
            </a:r>
          </a:p>
        </p:txBody>
      </p:sp>
      <p:sp>
        <p:nvSpPr>
          <p:cNvPr id="11" name="Inhaltsplatzhalter 2">
            <a:extLst>
              <a:ext uri="{FF2B5EF4-FFF2-40B4-BE49-F238E27FC236}">
                <a16:creationId xmlns:a16="http://schemas.microsoft.com/office/drawing/2014/main" id="{084DD2BA-5034-E705-A433-7CE9104D0F4C}"/>
              </a:ext>
            </a:extLst>
          </p:cNvPr>
          <p:cNvSpPr txBox="1">
            <a:spLocks/>
          </p:cNvSpPr>
          <p:nvPr/>
        </p:nvSpPr>
        <p:spPr>
          <a:xfrm>
            <a:off x="7933276" y="2355362"/>
            <a:ext cx="3171495" cy="3458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buNone/>
            </a:pPr>
            <a:r>
              <a:rPr lang="de-CH" sz="1800" dirty="0">
                <a:ea typeface="Calibri" panose="020F0502020204030204" pitchFamily="34" charset="0"/>
                <a:cs typeface="Times New Roman" panose="02020603050405020304" pitchFamily="18" charset="0"/>
              </a:rPr>
              <a:t>Während den offiziellen Schulferien finden jeweils unsere </a:t>
            </a:r>
            <a:r>
              <a:rPr lang="de-CH" sz="1800" b="1" dirty="0">
                <a:ea typeface="Calibri" panose="020F0502020204030204" pitchFamily="34" charset="0"/>
                <a:cs typeface="Times New Roman" panose="02020603050405020304" pitchFamily="18" charset="0"/>
              </a:rPr>
              <a:t>Basketball-Camps</a:t>
            </a:r>
            <a:r>
              <a:rPr lang="de-CH" sz="1800" dirty="0">
                <a:ea typeface="Calibri" panose="020F0502020204030204" pitchFamily="34" charset="0"/>
                <a:cs typeface="Times New Roman" panose="02020603050405020304" pitchFamily="18" charset="0"/>
              </a:rPr>
              <a:t> für Jugendliche zwischen 7-17 Jahren in der Sportanlage Wisacher statt – Details dazu: </a:t>
            </a:r>
            <a:r>
              <a:rPr lang="de-DE" sz="1800" dirty="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Come 2 Basket</a:t>
            </a:r>
            <a:endParaRPr lang="de-CH" sz="1800" dirty="0">
              <a:ea typeface="Calibri" panose="020F0502020204030204" pitchFamily="34" charset="0"/>
              <a:cs typeface="Times New Roman" panose="02020603050405020304" pitchFamily="18" charset="0"/>
            </a:endParaRPr>
          </a:p>
          <a:p>
            <a:pPr marL="0" indent="0">
              <a:buNone/>
            </a:pPr>
            <a:endParaRPr lang="de-DE" sz="1400" dirty="0">
              <a:solidFill>
                <a:schemeClr val="tx2">
                  <a:lumMod val="75000"/>
                  <a:lumOff val="25000"/>
                </a:schemeClr>
              </a:solidFill>
            </a:endParaRPr>
          </a:p>
        </p:txBody>
      </p:sp>
      <p:sp>
        <p:nvSpPr>
          <p:cNvPr id="12" name="Titel 1">
            <a:extLst>
              <a:ext uri="{FF2B5EF4-FFF2-40B4-BE49-F238E27FC236}">
                <a16:creationId xmlns:a16="http://schemas.microsoft.com/office/drawing/2014/main" id="{067B8260-3337-3738-3306-0A532C4C39F4}"/>
              </a:ext>
            </a:extLst>
          </p:cNvPr>
          <p:cNvSpPr txBox="1">
            <a:spLocks/>
          </p:cNvSpPr>
          <p:nvPr/>
        </p:nvSpPr>
        <p:spPr>
          <a:xfrm>
            <a:off x="789011" y="634067"/>
            <a:ext cx="9255188" cy="6732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b="1" dirty="0">
                <a:solidFill>
                  <a:srgbClr val="253773"/>
                </a:solidFill>
                <a:latin typeface="Gotham Black" pitchFamily="50" charset="0"/>
                <a:ea typeface="+mn-ea"/>
                <a:cs typeface="+mn-cs"/>
              </a:rPr>
              <a:t>Unsere Aktivitäten</a:t>
            </a:r>
          </a:p>
        </p:txBody>
      </p:sp>
      <p:pic>
        <p:nvPicPr>
          <p:cNvPr id="7" name="Picture 6">
            <a:hlinkClick r:id="rId2"/>
            <a:extLst>
              <a:ext uri="{FF2B5EF4-FFF2-40B4-BE49-F238E27FC236}">
                <a16:creationId xmlns:a16="http://schemas.microsoft.com/office/drawing/2014/main" id="{751C8CF4-2B96-EA5D-3E6A-FC809DA93B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67319" y="4546374"/>
            <a:ext cx="1811619" cy="311598"/>
          </a:xfrm>
          <a:prstGeom prst="rect">
            <a:avLst/>
          </a:prstGeom>
        </p:spPr>
      </p:pic>
    </p:spTree>
    <p:extLst>
      <p:ext uri="{BB962C8B-B14F-4D97-AF65-F5344CB8AC3E}">
        <p14:creationId xmlns:p14="http://schemas.microsoft.com/office/powerpoint/2010/main" val="3040667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CE222E-C401-FDC6-AF24-AAA52F4E2A60}"/>
              </a:ext>
            </a:extLst>
          </p:cNvPr>
          <p:cNvSpPr>
            <a:spLocks noGrp="1"/>
          </p:cNvSpPr>
          <p:nvPr>
            <p:ph type="body" idx="1"/>
          </p:nvPr>
        </p:nvSpPr>
        <p:spPr>
          <a:xfrm>
            <a:off x="839788" y="1436025"/>
            <a:ext cx="5157787" cy="400230"/>
          </a:xfrm>
        </p:spPr>
        <p:txBody>
          <a:bodyPr>
            <a:normAutofit/>
          </a:bodyPr>
          <a:lstStyle/>
          <a:p>
            <a:r>
              <a:rPr lang="de-CH" sz="1800" b="1" dirty="0">
                <a:solidFill>
                  <a:schemeClr val="tx2">
                    <a:lumMod val="75000"/>
                    <a:lumOff val="25000"/>
                  </a:schemeClr>
                </a:solidFill>
              </a:rPr>
              <a:t>Teams</a:t>
            </a:r>
            <a:endParaRPr lang="de-DE" sz="1800" dirty="0"/>
          </a:p>
        </p:txBody>
      </p:sp>
      <p:sp>
        <p:nvSpPr>
          <p:cNvPr id="3" name="Inhaltsplatzhalter 2">
            <a:extLst>
              <a:ext uri="{FF2B5EF4-FFF2-40B4-BE49-F238E27FC236}">
                <a16:creationId xmlns:a16="http://schemas.microsoft.com/office/drawing/2014/main" id="{1E973708-6C08-0E1F-8E86-ABC49FE558B2}"/>
              </a:ext>
            </a:extLst>
          </p:cNvPr>
          <p:cNvSpPr>
            <a:spLocks noGrp="1"/>
          </p:cNvSpPr>
          <p:nvPr>
            <p:ph sz="half" idx="2"/>
          </p:nvPr>
        </p:nvSpPr>
        <p:spPr>
          <a:xfrm>
            <a:off x="839788" y="1836255"/>
            <a:ext cx="5517880" cy="1020920"/>
          </a:xfrm>
        </p:spPr>
        <p:txBody>
          <a:bodyPr>
            <a:normAutofit lnSpcReduction="10000"/>
          </a:bodyPr>
          <a:lstStyle/>
          <a:p>
            <a:pPr lvl="1">
              <a:lnSpc>
                <a:spcPct val="107000"/>
              </a:lnSpc>
              <a:buFont typeface="Wingdings" panose="05000000000000000000" pitchFamily="2" charset="2"/>
              <a:buChar char="§"/>
            </a:pPr>
            <a:r>
              <a:rPr lang="en-US" sz="1800" dirty="0">
                <a:ea typeface="Calibri" panose="020F0502020204030204" pitchFamily="34" charset="0"/>
                <a:cs typeface="Times New Roman" panose="02020603050405020304" pitchFamily="18" charset="0"/>
              </a:rPr>
              <a:t>2025 – U16 Scorpions play youth national</a:t>
            </a:r>
            <a:endParaRPr lang="de-CH" sz="1800" dirty="0">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2027 – </a:t>
            </a:r>
            <a:r>
              <a:rPr lang="en-US" sz="1800" dirty="0">
                <a:ea typeface="Calibri" panose="020F0502020204030204" pitchFamily="34" charset="0"/>
                <a:cs typeface="Times New Roman" panose="02020603050405020304" pitchFamily="18" charset="0"/>
              </a:rPr>
              <a:t>Promotion to the 1. national league men</a:t>
            </a:r>
          </a:p>
          <a:p>
            <a:pPr lvl="1">
              <a:lnSpc>
                <a:spcPct val="107000"/>
              </a:lnSpc>
              <a:buFont typeface="Wingdings" panose="05000000000000000000" pitchFamily="2" charset="2"/>
              <a:buChar char="§"/>
            </a:pPr>
            <a:r>
              <a:rPr lang="en-US" sz="1800" dirty="0">
                <a:ea typeface="Calibri" panose="020F0502020204030204" pitchFamily="34" charset="0"/>
                <a:cs typeface="Times New Roman" panose="02020603050405020304" pitchFamily="18" charset="0"/>
              </a:rPr>
              <a:t>2029 - Promotion to the National League B men</a:t>
            </a:r>
            <a:endParaRPr lang="de-CH" sz="1800" dirty="0">
              <a:effectLst/>
              <a:ea typeface="Calibri" panose="020F0502020204030204" pitchFamily="34" charset="0"/>
              <a:cs typeface="Times New Roman" panose="02020603050405020304" pitchFamily="18" charset="0"/>
            </a:endParaRPr>
          </a:p>
        </p:txBody>
      </p:sp>
      <p:sp>
        <p:nvSpPr>
          <p:cNvPr id="6" name="Textplatzhalter 1">
            <a:extLst>
              <a:ext uri="{FF2B5EF4-FFF2-40B4-BE49-F238E27FC236}">
                <a16:creationId xmlns:a16="http://schemas.microsoft.com/office/drawing/2014/main" id="{FF46F9B1-1146-38F7-5B9A-B1F189B1B9FD}"/>
              </a:ext>
            </a:extLst>
          </p:cNvPr>
          <p:cNvSpPr txBox="1">
            <a:spLocks/>
          </p:cNvSpPr>
          <p:nvPr/>
        </p:nvSpPr>
        <p:spPr>
          <a:xfrm>
            <a:off x="836612" y="2819959"/>
            <a:ext cx="5157787" cy="40023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CH" sz="1800" dirty="0">
                <a:solidFill>
                  <a:schemeClr val="tx2">
                    <a:lumMod val="75000"/>
                    <a:lumOff val="25000"/>
                  </a:schemeClr>
                </a:solidFill>
              </a:rPr>
              <a:t>Structures</a:t>
            </a:r>
            <a:endParaRPr lang="de-DE" sz="1800" dirty="0">
              <a:solidFill>
                <a:schemeClr val="tx2">
                  <a:lumMod val="75000"/>
                  <a:lumOff val="25000"/>
                </a:schemeClr>
              </a:solidFill>
            </a:endParaRPr>
          </a:p>
        </p:txBody>
      </p:sp>
      <p:sp>
        <p:nvSpPr>
          <p:cNvPr id="7" name="Inhaltsplatzhalter 2">
            <a:extLst>
              <a:ext uri="{FF2B5EF4-FFF2-40B4-BE49-F238E27FC236}">
                <a16:creationId xmlns:a16="http://schemas.microsoft.com/office/drawing/2014/main" id="{E7493E08-9BE9-0147-91B1-E55A6A342138}"/>
              </a:ext>
            </a:extLst>
          </p:cNvPr>
          <p:cNvSpPr txBox="1">
            <a:spLocks/>
          </p:cNvSpPr>
          <p:nvPr/>
        </p:nvSpPr>
        <p:spPr>
          <a:xfrm>
            <a:off x="836612" y="3220189"/>
            <a:ext cx="5157787" cy="1376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7000"/>
              </a:lnSpc>
              <a:buFont typeface="Wingdings" panose="05000000000000000000" pitchFamily="2" charset="2"/>
              <a:buChar char="§"/>
            </a:pPr>
            <a:r>
              <a:rPr lang="nl-NL" sz="1800" dirty="0">
                <a:ea typeface="Calibri" panose="020F0502020204030204" pitchFamily="34" charset="0"/>
                <a:cs typeface="Times New Roman" panose="02020603050405020304" pitchFamily="18" charset="0"/>
              </a:rPr>
              <a:t>2024 – Start CPE Regensdorf</a:t>
            </a:r>
          </a:p>
          <a:p>
            <a:pPr lvl="1">
              <a:lnSpc>
                <a:spcPct val="107000"/>
              </a:lnSpc>
              <a:buFont typeface="Wingdings" panose="05000000000000000000" pitchFamily="2" charset="2"/>
              <a:buChar char="§"/>
            </a:pPr>
            <a:r>
              <a:rPr lang="nl-NL" sz="1800" dirty="0">
                <a:ea typeface="Calibri" panose="020F0502020204030204" pitchFamily="34" charset="0"/>
                <a:cs typeface="Times New Roman" panose="02020603050405020304" pitchFamily="18" charset="0"/>
              </a:rPr>
              <a:t>2028 – opening Sport-Arena Regensdorf</a:t>
            </a:r>
          </a:p>
        </p:txBody>
      </p:sp>
      <p:sp>
        <p:nvSpPr>
          <p:cNvPr id="8" name="Textplatzhalter 1">
            <a:extLst>
              <a:ext uri="{FF2B5EF4-FFF2-40B4-BE49-F238E27FC236}">
                <a16:creationId xmlns:a16="http://schemas.microsoft.com/office/drawing/2014/main" id="{7685ED96-1CDA-906C-3CC4-023E18B8E3AD}"/>
              </a:ext>
            </a:extLst>
          </p:cNvPr>
          <p:cNvSpPr txBox="1">
            <a:spLocks/>
          </p:cNvSpPr>
          <p:nvPr/>
        </p:nvSpPr>
        <p:spPr>
          <a:xfrm>
            <a:off x="6570447" y="1437510"/>
            <a:ext cx="4600762" cy="40023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CH" sz="1800" dirty="0">
                <a:solidFill>
                  <a:schemeClr val="tx2">
                    <a:lumMod val="75000"/>
                    <a:lumOff val="25000"/>
                  </a:schemeClr>
                </a:solidFill>
              </a:rPr>
              <a:t>Members</a:t>
            </a:r>
            <a:endParaRPr lang="de-DE" sz="1800" dirty="0">
              <a:solidFill>
                <a:schemeClr val="tx2">
                  <a:lumMod val="75000"/>
                  <a:lumOff val="25000"/>
                </a:schemeClr>
              </a:solidFill>
            </a:endParaRPr>
          </a:p>
        </p:txBody>
      </p:sp>
      <p:sp>
        <p:nvSpPr>
          <p:cNvPr id="9" name="Inhaltsplatzhalter 2">
            <a:extLst>
              <a:ext uri="{FF2B5EF4-FFF2-40B4-BE49-F238E27FC236}">
                <a16:creationId xmlns:a16="http://schemas.microsoft.com/office/drawing/2014/main" id="{0A7289E3-E27F-F2CA-E1C6-3E5FBC7B983F}"/>
              </a:ext>
            </a:extLst>
          </p:cNvPr>
          <p:cNvSpPr txBox="1">
            <a:spLocks/>
          </p:cNvSpPr>
          <p:nvPr/>
        </p:nvSpPr>
        <p:spPr>
          <a:xfrm>
            <a:off x="6570447" y="1837110"/>
            <a:ext cx="4600762" cy="1020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7000"/>
              </a:lnSpc>
              <a:buFont typeface="Wingdings" panose="05000000000000000000" pitchFamily="2" charset="2"/>
              <a:buChar char="§"/>
            </a:pPr>
            <a:r>
              <a:rPr lang="de-CH" sz="1800" dirty="0">
                <a:effectLst/>
                <a:ea typeface="Calibri" panose="020F0502020204030204" pitchFamily="34" charset="0"/>
                <a:cs typeface="Times New Roman" panose="02020603050405020304" pitchFamily="18" charset="0"/>
              </a:rPr>
              <a:t>2026 – 200 </a:t>
            </a:r>
            <a:r>
              <a:rPr lang="de-CH" sz="1800" dirty="0">
                <a:ea typeface="Calibri" panose="020F0502020204030204" pitchFamily="34" charset="0"/>
                <a:cs typeface="Times New Roman" panose="02020603050405020304" pitchFamily="18" charset="0"/>
              </a:rPr>
              <a:t>youth members</a:t>
            </a:r>
            <a:endParaRPr lang="de-CH" sz="1800" dirty="0">
              <a:effectLst/>
              <a:ea typeface="Calibri" panose="020F0502020204030204" pitchFamily="34" charset="0"/>
              <a:cs typeface="Times New Roman" panose="02020603050405020304" pitchFamily="18" charset="0"/>
            </a:endParaRPr>
          </a:p>
        </p:txBody>
      </p:sp>
      <p:sp>
        <p:nvSpPr>
          <p:cNvPr id="10" name="Textplatzhalter 1">
            <a:extLst>
              <a:ext uri="{FF2B5EF4-FFF2-40B4-BE49-F238E27FC236}">
                <a16:creationId xmlns:a16="http://schemas.microsoft.com/office/drawing/2014/main" id="{7401D170-23B3-7C2E-FA13-323FCC02B28A}"/>
              </a:ext>
            </a:extLst>
          </p:cNvPr>
          <p:cNvSpPr txBox="1">
            <a:spLocks/>
          </p:cNvSpPr>
          <p:nvPr/>
        </p:nvSpPr>
        <p:spPr>
          <a:xfrm>
            <a:off x="6567271" y="2819202"/>
            <a:ext cx="4600762" cy="40023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CH" sz="1800" dirty="0">
                <a:solidFill>
                  <a:schemeClr val="tx2">
                    <a:lumMod val="75000"/>
                    <a:lumOff val="25000"/>
                  </a:schemeClr>
                </a:solidFill>
              </a:rPr>
              <a:t>Players</a:t>
            </a:r>
            <a:endParaRPr lang="de-DE" sz="1800" dirty="0">
              <a:solidFill>
                <a:schemeClr val="tx2">
                  <a:lumMod val="75000"/>
                  <a:lumOff val="25000"/>
                </a:schemeClr>
              </a:solidFill>
            </a:endParaRPr>
          </a:p>
        </p:txBody>
      </p:sp>
      <p:sp>
        <p:nvSpPr>
          <p:cNvPr id="11" name="Inhaltsplatzhalter 2">
            <a:extLst>
              <a:ext uri="{FF2B5EF4-FFF2-40B4-BE49-F238E27FC236}">
                <a16:creationId xmlns:a16="http://schemas.microsoft.com/office/drawing/2014/main" id="{5A2BEEE5-2262-1F24-1232-FB1BF28F40C4}"/>
              </a:ext>
            </a:extLst>
          </p:cNvPr>
          <p:cNvSpPr txBox="1">
            <a:spLocks/>
          </p:cNvSpPr>
          <p:nvPr/>
        </p:nvSpPr>
        <p:spPr>
          <a:xfrm>
            <a:off x="6567271" y="3218802"/>
            <a:ext cx="4600762" cy="1376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2024 – 5 regional Talentcards</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2025 – national selection (1)</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2026 – 2 national Talentcards </a:t>
            </a:r>
          </a:p>
        </p:txBody>
      </p:sp>
      <p:sp>
        <p:nvSpPr>
          <p:cNvPr id="12" name="Titel 1">
            <a:extLst>
              <a:ext uri="{FF2B5EF4-FFF2-40B4-BE49-F238E27FC236}">
                <a16:creationId xmlns:a16="http://schemas.microsoft.com/office/drawing/2014/main" id="{E3C83A20-2BF3-8AC8-CA3C-78ACC0B4BAAD}"/>
              </a:ext>
            </a:extLst>
          </p:cNvPr>
          <p:cNvSpPr txBox="1">
            <a:spLocks/>
          </p:cNvSpPr>
          <p:nvPr/>
        </p:nvSpPr>
        <p:spPr>
          <a:xfrm>
            <a:off x="720000" y="673462"/>
            <a:ext cx="9255188" cy="6732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b="1" dirty="0">
                <a:solidFill>
                  <a:srgbClr val="253773"/>
                </a:solidFill>
                <a:latin typeface="Gotham Black" pitchFamily="50" charset="0"/>
                <a:ea typeface="+mn-ea"/>
                <a:cs typeface="+mn-cs"/>
              </a:rPr>
              <a:t>Unsere Zielsetzungen</a:t>
            </a:r>
            <a:endParaRPr lang="de-DE" b="1" dirty="0">
              <a:solidFill>
                <a:srgbClr val="253773"/>
              </a:solidFill>
              <a:latin typeface="Gotham Black" pitchFamily="50" charset="0"/>
              <a:ea typeface="+mn-ea"/>
              <a:cs typeface="+mn-cs"/>
            </a:endParaRPr>
          </a:p>
        </p:txBody>
      </p:sp>
      <p:pic>
        <p:nvPicPr>
          <p:cNvPr id="5" name="Picture 4">
            <a:extLst>
              <a:ext uri="{FF2B5EF4-FFF2-40B4-BE49-F238E27FC236}">
                <a16:creationId xmlns:a16="http://schemas.microsoft.com/office/drawing/2014/main" id="{8E5E2C6D-3B76-8BA4-51ED-4B0E3EBAAD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63940" y="4468050"/>
            <a:ext cx="7264120" cy="1796914"/>
          </a:xfrm>
          <a:prstGeom prst="rect">
            <a:avLst/>
          </a:prstGeom>
        </p:spPr>
      </p:pic>
    </p:spTree>
    <p:extLst>
      <p:ext uri="{BB962C8B-B14F-4D97-AF65-F5344CB8AC3E}">
        <p14:creationId xmlns:p14="http://schemas.microsoft.com/office/powerpoint/2010/main" val="994602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6E9E540-7073-6230-3639-6B4E872B94DB}"/>
              </a:ext>
            </a:extLst>
          </p:cNvPr>
          <p:cNvSpPr>
            <a:spLocks noGrp="1"/>
          </p:cNvSpPr>
          <p:nvPr>
            <p:ph type="body" idx="1"/>
          </p:nvPr>
        </p:nvSpPr>
        <p:spPr>
          <a:xfrm>
            <a:off x="1590286" y="1681177"/>
            <a:ext cx="3171495" cy="823912"/>
          </a:xfrm>
        </p:spPr>
        <p:txBody>
          <a:bodyPr anchor="ctr">
            <a:normAutofit/>
          </a:bodyPr>
          <a:lstStyle/>
          <a:p>
            <a:r>
              <a:rPr lang="de-DE" sz="1800" dirty="0">
                <a:solidFill>
                  <a:schemeClr val="tx2">
                    <a:lumMod val="75000"/>
                    <a:lumOff val="25000"/>
                  </a:schemeClr>
                </a:solidFill>
              </a:rPr>
              <a:t>Jugend-Meisterschaften</a:t>
            </a:r>
          </a:p>
        </p:txBody>
      </p:sp>
      <p:sp>
        <p:nvSpPr>
          <p:cNvPr id="3" name="Inhaltsplatzhalter 2">
            <a:extLst>
              <a:ext uri="{FF2B5EF4-FFF2-40B4-BE49-F238E27FC236}">
                <a16:creationId xmlns:a16="http://schemas.microsoft.com/office/drawing/2014/main" id="{C5E3336E-550C-E7D4-6D29-6796BF56C1E7}"/>
              </a:ext>
            </a:extLst>
          </p:cNvPr>
          <p:cNvSpPr>
            <a:spLocks noGrp="1"/>
          </p:cNvSpPr>
          <p:nvPr>
            <p:ph sz="half" idx="2"/>
          </p:nvPr>
        </p:nvSpPr>
        <p:spPr>
          <a:xfrm>
            <a:off x="1590286" y="2505089"/>
            <a:ext cx="3171495" cy="3237394"/>
          </a:xfrm>
        </p:spPr>
        <p:txBody>
          <a:bodyPr>
            <a:noAutofit/>
          </a:bodyPr>
          <a:lstStyle/>
          <a:p>
            <a:pPr lvl="1">
              <a:lnSpc>
                <a:spcPct val="107000"/>
              </a:lnSpc>
              <a:buFont typeface="Wingdings" panose="05000000000000000000" pitchFamily="2" charset="2"/>
              <a:buChar char="§"/>
            </a:pPr>
            <a:r>
              <a:rPr lang="de-CH" sz="1800" dirty="0">
                <a:solidFill>
                  <a:srgbClr val="BB0D0D"/>
                </a:solidFill>
                <a:ea typeface="Calibri" panose="020F0502020204030204" pitchFamily="34" charset="0"/>
                <a:cs typeface="Times New Roman" panose="02020603050405020304" pitchFamily="18" charset="0"/>
              </a:rPr>
              <a:t>U18 Falcons</a:t>
            </a:r>
            <a:endParaRPr lang="de-CH" sz="1800" dirty="0">
              <a:solidFill>
                <a:srgbClr val="BB0D0D"/>
              </a:solidFill>
              <a:effectLst/>
              <a:ea typeface="Calibri" panose="020F0502020204030204" pitchFamily="34" charset="0"/>
              <a:cs typeface="Times New Roman" panose="02020603050405020304" pitchFamily="18" charset="0"/>
            </a:endParaRPr>
          </a:p>
          <a:p>
            <a:pPr lvl="1">
              <a:lnSpc>
                <a:spcPct val="107000"/>
              </a:lnSpc>
              <a:buFont typeface="Wingdings" panose="05000000000000000000" pitchFamily="2" charset="2"/>
              <a:buChar char="§"/>
            </a:pPr>
            <a:r>
              <a:rPr lang="de-CH" sz="1800" dirty="0">
                <a:solidFill>
                  <a:srgbClr val="BB0D0D"/>
                </a:solidFill>
                <a:ea typeface="Calibri" panose="020F0502020204030204" pitchFamily="34" charset="0"/>
                <a:cs typeface="Times New Roman" panose="02020603050405020304" pitchFamily="18" charset="0"/>
              </a:rPr>
              <a:t>U16 Crows</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U16 Scorpions (*)</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U16 Blizzards</a:t>
            </a:r>
          </a:p>
          <a:p>
            <a:pPr lvl="1">
              <a:lnSpc>
                <a:spcPct val="107000"/>
              </a:lnSpc>
              <a:buFont typeface="Wingdings" panose="05000000000000000000" pitchFamily="2" charset="2"/>
              <a:buChar char="§"/>
            </a:pPr>
            <a:r>
              <a:rPr lang="de-CH" sz="1800" dirty="0">
                <a:solidFill>
                  <a:srgbClr val="BB0D0D"/>
                </a:solidFill>
                <a:ea typeface="Calibri" panose="020F0502020204030204" pitchFamily="34" charset="0"/>
                <a:cs typeface="Times New Roman" panose="02020603050405020304" pitchFamily="18" charset="0"/>
              </a:rPr>
              <a:t>U14 Eagles</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U14 Warriors (*)</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U14 Pirates</a:t>
            </a:r>
          </a:p>
          <a:p>
            <a:pPr lvl="1">
              <a:lnSpc>
                <a:spcPct val="107000"/>
              </a:lnSpc>
              <a:buFont typeface="Wingdings" panose="05000000000000000000" pitchFamily="2" charset="2"/>
              <a:buChar char="§"/>
            </a:pPr>
            <a:r>
              <a:rPr lang="de-CH" sz="1800" dirty="0">
                <a:effectLst/>
                <a:ea typeface="Calibri" panose="020F0502020204030204" pitchFamily="34" charset="0"/>
                <a:cs typeface="Times New Roman" panose="02020603050405020304" pitchFamily="18" charset="0"/>
              </a:rPr>
              <a:t>U12 Tigers (*)</a:t>
            </a:r>
          </a:p>
          <a:p>
            <a:pPr marL="0" indent="0">
              <a:buNone/>
            </a:pPr>
            <a:endParaRPr lang="de-DE" sz="1800" dirty="0">
              <a:solidFill>
                <a:schemeClr val="tx2">
                  <a:lumMod val="75000"/>
                  <a:lumOff val="25000"/>
                </a:schemeClr>
              </a:solidFill>
            </a:endParaRPr>
          </a:p>
        </p:txBody>
      </p:sp>
      <p:sp>
        <p:nvSpPr>
          <p:cNvPr id="8" name="Textplatzhalter 1">
            <a:extLst>
              <a:ext uri="{FF2B5EF4-FFF2-40B4-BE49-F238E27FC236}">
                <a16:creationId xmlns:a16="http://schemas.microsoft.com/office/drawing/2014/main" id="{64E1F3DB-4D45-FFF4-7790-903FE1496FBE}"/>
              </a:ext>
            </a:extLst>
          </p:cNvPr>
          <p:cNvSpPr txBox="1">
            <a:spLocks/>
          </p:cNvSpPr>
          <p:nvPr/>
        </p:nvSpPr>
        <p:spPr>
          <a:xfrm>
            <a:off x="4761781" y="1681177"/>
            <a:ext cx="3171495" cy="8239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800" dirty="0">
                <a:solidFill>
                  <a:schemeClr val="tx2">
                    <a:lumMod val="75000"/>
                    <a:lumOff val="25000"/>
                  </a:schemeClr>
                </a:solidFill>
              </a:rPr>
              <a:t>Mini-Basketball</a:t>
            </a:r>
          </a:p>
        </p:txBody>
      </p:sp>
      <p:sp>
        <p:nvSpPr>
          <p:cNvPr id="9" name="Inhaltsplatzhalter 2">
            <a:extLst>
              <a:ext uri="{FF2B5EF4-FFF2-40B4-BE49-F238E27FC236}">
                <a16:creationId xmlns:a16="http://schemas.microsoft.com/office/drawing/2014/main" id="{C4E4D63B-DC3A-02BF-AACE-38DFA9F6A89C}"/>
              </a:ext>
            </a:extLst>
          </p:cNvPr>
          <p:cNvSpPr txBox="1">
            <a:spLocks/>
          </p:cNvSpPr>
          <p:nvPr/>
        </p:nvSpPr>
        <p:spPr>
          <a:xfrm>
            <a:off x="4761781" y="2505089"/>
            <a:ext cx="3171495" cy="2489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7000"/>
              </a:lnSpc>
              <a:buFont typeface="Wingdings" panose="05000000000000000000" pitchFamily="2" charset="2"/>
              <a:buChar char="§"/>
            </a:pPr>
            <a:r>
              <a:rPr lang="de-CH" sz="1800" dirty="0">
                <a:solidFill>
                  <a:srgbClr val="BB0D0D"/>
                </a:solidFill>
                <a:ea typeface="Calibri" panose="020F0502020204030204" pitchFamily="34" charset="0"/>
                <a:cs typeface="Times New Roman" panose="02020603050405020304" pitchFamily="18" charset="0"/>
              </a:rPr>
              <a:t>U12 Pinguins</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U12 Panthers</a:t>
            </a:r>
          </a:p>
          <a:p>
            <a:pPr lvl="1">
              <a:lnSpc>
                <a:spcPct val="107000"/>
              </a:lnSpc>
              <a:buFont typeface="Wingdings" panose="05000000000000000000" pitchFamily="2" charset="2"/>
              <a:buChar char="§"/>
            </a:pPr>
            <a:r>
              <a:rPr lang="de-CH" sz="1800" dirty="0">
                <a:solidFill>
                  <a:srgbClr val="BB0D0D"/>
                </a:solidFill>
                <a:ea typeface="Calibri" panose="020F0502020204030204" pitchFamily="34" charset="0"/>
                <a:cs typeface="Times New Roman" panose="02020603050405020304" pitchFamily="18" charset="0"/>
              </a:rPr>
              <a:t>U10 Swans</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U10 Foxes (*)</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U10 Weasels</a:t>
            </a:r>
          </a:p>
          <a:p>
            <a:pPr marL="0" indent="0">
              <a:buFont typeface="Arial" panose="020B0604020202020204" pitchFamily="34" charset="0"/>
              <a:buNone/>
            </a:pPr>
            <a:endParaRPr lang="de-DE" sz="1800" dirty="0">
              <a:solidFill>
                <a:schemeClr val="tx2">
                  <a:lumMod val="75000"/>
                  <a:lumOff val="25000"/>
                </a:schemeClr>
              </a:solidFill>
            </a:endParaRPr>
          </a:p>
        </p:txBody>
      </p:sp>
      <p:sp>
        <p:nvSpPr>
          <p:cNvPr id="10" name="Textplatzhalter 1">
            <a:extLst>
              <a:ext uri="{FF2B5EF4-FFF2-40B4-BE49-F238E27FC236}">
                <a16:creationId xmlns:a16="http://schemas.microsoft.com/office/drawing/2014/main" id="{55B91362-B2AA-A940-9E69-51891FCED4C7}"/>
              </a:ext>
            </a:extLst>
          </p:cNvPr>
          <p:cNvSpPr txBox="1">
            <a:spLocks/>
          </p:cNvSpPr>
          <p:nvPr/>
        </p:nvSpPr>
        <p:spPr>
          <a:xfrm>
            <a:off x="7933276" y="1680802"/>
            <a:ext cx="3171495" cy="82391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800" dirty="0">
                <a:solidFill>
                  <a:schemeClr val="tx2">
                    <a:lumMod val="75000"/>
                    <a:lumOff val="25000"/>
                  </a:schemeClr>
                </a:solidFill>
              </a:rPr>
              <a:t>Kids-Basketball</a:t>
            </a:r>
          </a:p>
        </p:txBody>
      </p:sp>
      <p:sp>
        <p:nvSpPr>
          <p:cNvPr id="11" name="Inhaltsplatzhalter 2">
            <a:extLst>
              <a:ext uri="{FF2B5EF4-FFF2-40B4-BE49-F238E27FC236}">
                <a16:creationId xmlns:a16="http://schemas.microsoft.com/office/drawing/2014/main" id="{C06B5766-F83F-E3CF-443D-211E2FAF75F4}"/>
              </a:ext>
            </a:extLst>
          </p:cNvPr>
          <p:cNvSpPr txBox="1">
            <a:spLocks/>
          </p:cNvSpPr>
          <p:nvPr/>
        </p:nvSpPr>
        <p:spPr>
          <a:xfrm>
            <a:off x="7933276" y="2510646"/>
            <a:ext cx="3171495" cy="2484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U8 Racoons</a:t>
            </a:r>
          </a:p>
          <a:p>
            <a:pPr lvl="1">
              <a:lnSpc>
                <a:spcPct val="107000"/>
              </a:lnSpc>
              <a:buFont typeface="Wingdings" panose="05000000000000000000" pitchFamily="2" charset="2"/>
              <a:buChar char="§"/>
            </a:pPr>
            <a:r>
              <a:rPr lang="de-CH" sz="1800" dirty="0">
                <a:ea typeface="Calibri" panose="020F0502020204030204" pitchFamily="34" charset="0"/>
                <a:cs typeface="Times New Roman" panose="02020603050405020304" pitchFamily="18" charset="0"/>
              </a:rPr>
              <a:t>U6 Rabbits</a:t>
            </a:r>
          </a:p>
          <a:p>
            <a:pPr marL="0" indent="0">
              <a:buFont typeface="Arial" panose="020B0604020202020204" pitchFamily="34" charset="0"/>
              <a:buNone/>
            </a:pPr>
            <a:endParaRPr lang="de-DE" sz="1800" dirty="0">
              <a:solidFill>
                <a:schemeClr val="tx2">
                  <a:lumMod val="75000"/>
                  <a:lumOff val="25000"/>
                </a:schemeClr>
              </a:solidFill>
            </a:endParaRPr>
          </a:p>
        </p:txBody>
      </p:sp>
      <p:sp>
        <p:nvSpPr>
          <p:cNvPr id="12" name="Titel 1">
            <a:extLst>
              <a:ext uri="{FF2B5EF4-FFF2-40B4-BE49-F238E27FC236}">
                <a16:creationId xmlns:a16="http://schemas.microsoft.com/office/drawing/2014/main" id="{C364481F-D760-3A39-3CF3-65BE8BAEB18C}"/>
              </a:ext>
            </a:extLst>
          </p:cNvPr>
          <p:cNvSpPr txBox="1">
            <a:spLocks/>
          </p:cNvSpPr>
          <p:nvPr/>
        </p:nvSpPr>
        <p:spPr>
          <a:xfrm>
            <a:off x="789010" y="786492"/>
            <a:ext cx="9679587" cy="5563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4000" b="1" dirty="0">
                <a:solidFill>
                  <a:srgbClr val="253773"/>
                </a:solidFill>
                <a:latin typeface="Gotham Black" pitchFamily="50" charset="0"/>
                <a:ea typeface="+mn-ea"/>
                <a:cs typeface="+mn-cs"/>
              </a:rPr>
              <a:t>Unsere Teams – Saison 2024/2025</a:t>
            </a:r>
          </a:p>
        </p:txBody>
      </p:sp>
      <p:sp>
        <p:nvSpPr>
          <p:cNvPr id="14" name="Textfeld 13">
            <a:extLst>
              <a:ext uri="{FF2B5EF4-FFF2-40B4-BE49-F238E27FC236}">
                <a16:creationId xmlns:a16="http://schemas.microsoft.com/office/drawing/2014/main" id="{97DE2D35-0DDD-FDCE-CA4A-5216204164C5}"/>
              </a:ext>
            </a:extLst>
          </p:cNvPr>
          <p:cNvSpPr txBox="1"/>
          <p:nvPr/>
        </p:nvSpPr>
        <p:spPr>
          <a:xfrm>
            <a:off x="1590286" y="5927149"/>
            <a:ext cx="6094562" cy="246221"/>
          </a:xfrm>
          <a:prstGeom prst="rect">
            <a:avLst/>
          </a:prstGeom>
          <a:noFill/>
        </p:spPr>
        <p:txBody>
          <a:bodyPr wrap="square">
            <a:spAutoFit/>
          </a:bodyPr>
          <a:lstStyle/>
          <a:p>
            <a:r>
              <a:rPr lang="de-DE" sz="1000" dirty="0"/>
              <a:t>(*) Leistungsteams mit 3-5 Trainings pro Woche</a:t>
            </a:r>
          </a:p>
        </p:txBody>
      </p:sp>
      <p:sp>
        <p:nvSpPr>
          <p:cNvPr id="15" name="Textfeld 14">
            <a:extLst>
              <a:ext uri="{FF2B5EF4-FFF2-40B4-BE49-F238E27FC236}">
                <a16:creationId xmlns:a16="http://schemas.microsoft.com/office/drawing/2014/main" id="{754A9A30-8E7F-9482-421A-F4E3B69A877E}"/>
              </a:ext>
            </a:extLst>
          </p:cNvPr>
          <p:cNvSpPr txBox="1"/>
          <p:nvPr/>
        </p:nvSpPr>
        <p:spPr>
          <a:xfrm>
            <a:off x="8468181" y="5342373"/>
            <a:ext cx="1533288" cy="400110"/>
          </a:xfrm>
          <a:prstGeom prst="rect">
            <a:avLst/>
          </a:prstGeom>
          <a:noFill/>
        </p:spPr>
        <p:txBody>
          <a:bodyPr wrap="square">
            <a:spAutoFit/>
          </a:bodyPr>
          <a:lstStyle/>
          <a:p>
            <a:pPr algn="r"/>
            <a:r>
              <a:rPr lang="de-CH" sz="2000" b="1" dirty="0">
                <a:solidFill>
                  <a:srgbClr val="BB0D0D"/>
                </a:solidFill>
                <a:cs typeface="Times New Roman" panose="02020603050405020304" pitchFamily="18" charset="0"/>
              </a:rPr>
              <a:t>Girls</a:t>
            </a:r>
            <a:r>
              <a:rPr lang="de-CH" sz="2000" b="1" dirty="0">
                <a:solidFill>
                  <a:srgbClr val="BB0D0D"/>
                </a:solidFill>
                <a:ea typeface="Calibri" panose="020F0502020204030204" pitchFamily="34" charset="0"/>
                <a:cs typeface="Times New Roman" panose="02020603050405020304" pitchFamily="18" charset="0"/>
              </a:rPr>
              <a:t> </a:t>
            </a:r>
            <a:r>
              <a:rPr lang="de-CH" sz="2000" b="1" dirty="0">
                <a:solidFill>
                  <a:srgbClr val="BB0D0D"/>
                </a:solidFill>
                <a:cs typeface="Times New Roman" panose="02020603050405020304" pitchFamily="18" charset="0"/>
              </a:rPr>
              <a:t>only</a:t>
            </a:r>
            <a:endParaRPr lang="de-DE" sz="2000" b="1" dirty="0">
              <a:solidFill>
                <a:srgbClr val="BB0D0D"/>
              </a:solidFill>
              <a:cs typeface="Times New Roman" panose="02020603050405020304" pitchFamily="18" charset="0"/>
            </a:endParaRPr>
          </a:p>
        </p:txBody>
      </p:sp>
    </p:spTree>
    <p:extLst>
      <p:ext uri="{BB962C8B-B14F-4D97-AF65-F5344CB8AC3E}">
        <p14:creationId xmlns:p14="http://schemas.microsoft.com/office/powerpoint/2010/main" val="2910225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BBEFE-0C97-192F-5171-91AE7010E0A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59EF9BE-22F1-B390-CE33-922869A318D7}"/>
              </a:ext>
            </a:extLst>
          </p:cNvPr>
          <p:cNvSpPr>
            <a:spLocks noGrp="1"/>
          </p:cNvSpPr>
          <p:nvPr>
            <p:ph type="body" idx="1"/>
          </p:nvPr>
        </p:nvSpPr>
        <p:spPr>
          <a:xfrm>
            <a:off x="1124466" y="3911832"/>
            <a:ext cx="3171495" cy="378880"/>
          </a:xfrm>
        </p:spPr>
        <p:txBody>
          <a:bodyPr>
            <a:normAutofit/>
          </a:bodyPr>
          <a:lstStyle/>
          <a:p>
            <a:pPr>
              <a:lnSpc>
                <a:spcPct val="90000"/>
              </a:lnSpc>
              <a:spcBef>
                <a:spcPts val="1200"/>
              </a:spcBef>
            </a:pPr>
            <a:r>
              <a:rPr lang="de-CH" sz="1800" b="1" dirty="0">
                <a:solidFill>
                  <a:schemeClr val="tx2">
                    <a:lumMod val="75000"/>
                    <a:lumOff val="25000"/>
                  </a:schemeClr>
                </a:solidFill>
              </a:rPr>
              <a:t>Basketball Regensdorf</a:t>
            </a:r>
            <a:endParaRPr lang="de-CH" sz="1800" dirty="0">
              <a:solidFill>
                <a:schemeClr val="tx2">
                  <a:lumMod val="75000"/>
                  <a:lumOff val="25000"/>
                </a:schemeClr>
              </a:solidFill>
            </a:endParaRPr>
          </a:p>
        </p:txBody>
      </p:sp>
      <p:sp>
        <p:nvSpPr>
          <p:cNvPr id="3" name="Inhaltsplatzhalter 2">
            <a:extLst>
              <a:ext uri="{FF2B5EF4-FFF2-40B4-BE49-F238E27FC236}">
                <a16:creationId xmlns:a16="http://schemas.microsoft.com/office/drawing/2014/main" id="{F68EAABD-8121-001B-8971-793914CADA51}"/>
              </a:ext>
            </a:extLst>
          </p:cNvPr>
          <p:cNvSpPr>
            <a:spLocks noGrp="1"/>
          </p:cNvSpPr>
          <p:nvPr>
            <p:ph sz="half" idx="2"/>
          </p:nvPr>
        </p:nvSpPr>
        <p:spPr>
          <a:xfrm>
            <a:off x="1124465" y="4290712"/>
            <a:ext cx="3531223" cy="1590471"/>
          </a:xfrm>
        </p:spPr>
        <p:txBody>
          <a:bodyPr>
            <a:noAutofit/>
          </a:bodyPr>
          <a:lstStyle/>
          <a:p>
            <a:pPr marL="0" indent="0">
              <a:lnSpc>
                <a:spcPct val="90000"/>
              </a:lnSpc>
              <a:spcBef>
                <a:spcPts val="1200"/>
              </a:spcBef>
              <a:buNone/>
            </a:pPr>
            <a:r>
              <a:rPr lang="de-CH" sz="1800" dirty="0"/>
              <a:t>Maria Öztürk</a:t>
            </a:r>
          </a:p>
          <a:p>
            <a:pPr marL="0" indent="0">
              <a:lnSpc>
                <a:spcPct val="90000"/>
              </a:lnSpc>
              <a:spcBef>
                <a:spcPts val="1200"/>
              </a:spcBef>
              <a:buNone/>
            </a:pPr>
            <a:r>
              <a:rPr lang="de-CH" sz="1800" dirty="0"/>
              <a:t>Office Manager</a:t>
            </a:r>
          </a:p>
          <a:p>
            <a:pPr marL="0" indent="0">
              <a:spcBef>
                <a:spcPts val="1200"/>
              </a:spcBef>
              <a:buNone/>
            </a:pPr>
            <a:r>
              <a:rPr lang="en-US" sz="1800" dirty="0"/>
              <a:t>      +41 78 316 69 59</a:t>
            </a:r>
            <a:br>
              <a:rPr lang="en-US" sz="1800" dirty="0"/>
            </a:br>
            <a:r>
              <a:rPr lang="en-US" sz="1800" dirty="0"/>
              <a:t>       g</a:t>
            </a:r>
            <a:r>
              <a:rPr lang="en-US" sz="1800" dirty="0">
                <a:hlinkClick r:id="rId2">
                  <a:extLst>
                    <a:ext uri="{A12FA001-AC4F-418D-AE19-62706E023703}">
                      <ahyp:hlinkClr xmlns:ahyp="http://schemas.microsoft.com/office/drawing/2018/hyperlinkcolor" val="tx"/>
                    </a:ext>
                  </a:extLst>
                </a:hlinkClick>
              </a:rPr>
              <a:t>eschaeftsstelle@basketball-                                      regensdorf.ch</a:t>
            </a:r>
            <a:br>
              <a:rPr lang="en-US" sz="1800" dirty="0"/>
            </a:br>
            <a:r>
              <a:rPr lang="en-US" sz="1800" dirty="0"/>
              <a:t>                     </a:t>
            </a:r>
            <a:endParaRPr lang="de-CH" sz="1800" dirty="0"/>
          </a:p>
        </p:txBody>
      </p:sp>
      <p:sp>
        <p:nvSpPr>
          <p:cNvPr id="8" name="Textplatzhalter 1">
            <a:extLst>
              <a:ext uri="{FF2B5EF4-FFF2-40B4-BE49-F238E27FC236}">
                <a16:creationId xmlns:a16="http://schemas.microsoft.com/office/drawing/2014/main" id="{899FEF5F-0A5A-0E63-14CD-8A064A8AA039}"/>
              </a:ext>
            </a:extLst>
          </p:cNvPr>
          <p:cNvSpPr txBox="1">
            <a:spLocks/>
          </p:cNvSpPr>
          <p:nvPr/>
        </p:nvSpPr>
        <p:spPr>
          <a:xfrm>
            <a:off x="4577975" y="3911682"/>
            <a:ext cx="3171495" cy="37003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spcBef>
                <a:spcPts val="1200"/>
              </a:spcBef>
            </a:pPr>
            <a:r>
              <a:rPr lang="de-CH" sz="1800" b="1" dirty="0">
                <a:solidFill>
                  <a:schemeClr val="tx2">
                    <a:lumMod val="75000"/>
                    <a:lumOff val="25000"/>
                  </a:schemeClr>
                </a:solidFill>
              </a:rPr>
              <a:t>Adresse:</a:t>
            </a:r>
          </a:p>
        </p:txBody>
      </p:sp>
      <p:sp>
        <p:nvSpPr>
          <p:cNvPr id="9" name="Inhaltsplatzhalter 2">
            <a:extLst>
              <a:ext uri="{FF2B5EF4-FFF2-40B4-BE49-F238E27FC236}">
                <a16:creationId xmlns:a16="http://schemas.microsoft.com/office/drawing/2014/main" id="{34FFA008-8EB8-6370-56B1-DA5399F94BBB}"/>
              </a:ext>
            </a:extLst>
          </p:cNvPr>
          <p:cNvSpPr txBox="1">
            <a:spLocks/>
          </p:cNvSpPr>
          <p:nvPr/>
        </p:nvSpPr>
        <p:spPr>
          <a:xfrm>
            <a:off x="4577975" y="4290712"/>
            <a:ext cx="3171495" cy="1590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1200"/>
              </a:spcBef>
              <a:buNone/>
            </a:pPr>
            <a:r>
              <a:rPr lang="de-CH" sz="1800" dirty="0"/>
              <a:t>Geschäftsstelle Wisacher</a:t>
            </a:r>
          </a:p>
          <a:p>
            <a:pPr marL="0" indent="0">
              <a:lnSpc>
                <a:spcPct val="90000"/>
              </a:lnSpc>
              <a:spcBef>
                <a:spcPts val="1200"/>
              </a:spcBef>
              <a:buNone/>
            </a:pPr>
            <a:r>
              <a:rPr lang="de-CH" sz="1800" dirty="0"/>
              <a:t>Wiesackerstrasse 30</a:t>
            </a:r>
          </a:p>
          <a:p>
            <a:pPr marL="0" indent="0">
              <a:lnSpc>
                <a:spcPct val="90000"/>
              </a:lnSpc>
              <a:spcBef>
                <a:spcPts val="1200"/>
              </a:spcBef>
              <a:buNone/>
            </a:pPr>
            <a:r>
              <a:rPr lang="de-CH" sz="1800" dirty="0"/>
              <a:t>8105 Regensdorf</a:t>
            </a:r>
          </a:p>
        </p:txBody>
      </p:sp>
      <p:sp>
        <p:nvSpPr>
          <p:cNvPr id="10" name="Textplatzhalter 1">
            <a:extLst>
              <a:ext uri="{FF2B5EF4-FFF2-40B4-BE49-F238E27FC236}">
                <a16:creationId xmlns:a16="http://schemas.microsoft.com/office/drawing/2014/main" id="{479295E1-3F54-0D13-6350-EF1BE4978817}"/>
              </a:ext>
            </a:extLst>
          </p:cNvPr>
          <p:cNvSpPr txBox="1">
            <a:spLocks/>
          </p:cNvSpPr>
          <p:nvPr/>
        </p:nvSpPr>
        <p:spPr>
          <a:xfrm>
            <a:off x="7578551" y="3911831"/>
            <a:ext cx="3171495" cy="38443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CH" sz="1800" dirty="0">
                <a:solidFill>
                  <a:schemeClr val="tx2">
                    <a:lumMod val="75000"/>
                    <a:lumOff val="25000"/>
                  </a:schemeClr>
                </a:solidFill>
              </a:rPr>
              <a:t>Öffnungszeiten:</a:t>
            </a:r>
          </a:p>
        </p:txBody>
      </p:sp>
      <p:sp>
        <p:nvSpPr>
          <p:cNvPr id="11" name="Inhaltsplatzhalter 2">
            <a:extLst>
              <a:ext uri="{FF2B5EF4-FFF2-40B4-BE49-F238E27FC236}">
                <a16:creationId xmlns:a16="http://schemas.microsoft.com/office/drawing/2014/main" id="{096329D1-4E72-0128-AD28-43D50BDB57B0}"/>
              </a:ext>
            </a:extLst>
          </p:cNvPr>
          <p:cNvSpPr txBox="1">
            <a:spLocks/>
          </p:cNvSpPr>
          <p:nvPr/>
        </p:nvSpPr>
        <p:spPr>
          <a:xfrm>
            <a:off x="7578551" y="4296269"/>
            <a:ext cx="3531223" cy="1586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800" b="0" dirty="0"/>
              <a:t>Montag	 	16h00-19h00</a:t>
            </a:r>
          </a:p>
          <a:p>
            <a:pPr marL="0" indent="0">
              <a:buNone/>
            </a:pPr>
            <a:r>
              <a:rPr lang="de-CH" sz="1800" b="0" dirty="0"/>
              <a:t>Donnerstag	16h00-20h00</a:t>
            </a:r>
          </a:p>
          <a:p>
            <a:pPr marL="0" indent="0">
              <a:buNone/>
            </a:pPr>
            <a:r>
              <a:rPr lang="de-CH" sz="1800" b="0" dirty="0"/>
              <a:t>Freitag		16h00-20h00</a:t>
            </a:r>
          </a:p>
        </p:txBody>
      </p:sp>
      <p:sp>
        <p:nvSpPr>
          <p:cNvPr id="12" name="Titel 1">
            <a:extLst>
              <a:ext uri="{FF2B5EF4-FFF2-40B4-BE49-F238E27FC236}">
                <a16:creationId xmlns:a16="http://schemas.microsoft.com/office/drawing/2014/main" id="{7BD6E235-3A35-6E55-BEDD-E96750C9F014}"/>
              </a:ext>
            </a:extLst>
          </p:cNvPr>
          <p:cNvSpPr txBox="1">
            <a:spLocks/>
          </p:cNvSpPr>
          <p:nvPr/>
        </p:nvSpPr>
        <p:spPr>
          <a:xfrm>
            <a:off x="897147" y="634067"/>
            <a:ext cx="9147052" cy="6732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b="1" dirty="0">
                <a:solidFill>
                  <a:srgbClr val="253773"/>
                </a:solidFill>
                <a:latin typeface="Gotham Black" pitchFamily="50" charset="0"/>
                <a:ea typeface="+mn-ea"/>
                <a:cs typeface="+mn-cs"/>
              </a:rPr>
              <a:t>Unser Kontakt</a:t>
            </a:r>
            <a:endParaRPr lang="de-DE" b="1" dirty="0">
              <a:solidFill>
                <a:srgbClr val="253773"/>
              </a:solidFill>
              <a:latin typeface="Gotham Black" pitchFamily="50" charset="0"/>
              <a:ea typeface="+mn-ea"/>
              <a:cs typeface="+mn-cs"/>
            </a:endParaRPr>
          </a:p>
        </p:txBody>
      </p:sp>
      <p:sp>
        <p:nvSpPr>
          <p:cNvPr id="4" name="Rectangle 3">
            <a:extLst>
              <a:ext uri="{FF2B5EF4-FFF2-40B4-BE49-F238E27FC236}">
                <a16:creationId xmlns:a16="http://schemas.microsoft.com/office/drawing/2014/main" id="{1D0DC4DE-1579-7186-38CD-5D41CB2E78A4}"/>
              </a:ext>
            </a:extLst>
          </p:cNvPr>
          <p:cNvSpPr>
            <a:spLocks noChangeArrowheads="1"/>
          </p:cNvSpPr>
          <p:nvPr/>
        </p:nvSpPr>
        <p:spPr bwMode="auto">
          <a:xfrm>
            <a:off x="1009290" y="1500660"/>
            <a:ext cx="10334445" cy="2160680"/>
          </a:xfrm>
          <a:prstGeom prst="rect">
            <a:avLst/>
          </a:prstGeom>
        </p:spPr>
        <p:txBody>
          <a:bodyPr vert="horz" lIns="91440" tIns="45720" rIns="91440" bIns="45720" rtlCol="0">
            <a:noAutofit/>
          </a:bodyPr>
          <a:lstStyle/>
          <a:p>
            <a:pPr>
              <a:lnSpc>
                <a:spcPct val="90000"/>
              </a:lnSpc>
              <a:spcBef>
                <a:spcPts val="1200"/>
              </a:spcBef>
            </a:pPr>
            <a:r>
              <a:rPr lang="de-DE" altLang="en-US" dirty="0"/>
              <a:t>Wir wollen nicht nur wachsen, sondern für unsere nachhaltige und möglichst breit abgestützte Jugendarbeit interessierte und motivierte Partnerschaften finden.</a:t>
            </a:r>
          </a:p>
          <a:p>
            <a:pPr>
              <a:lnSpc>
                <a:spcPct val="90000"/>
              </a:lnSpc>
              <a:spcBef>
                <a:spcPts val="1200"/>
              </a:spcBef>
            </a:pPr>
            <a:r>
              <a:rPr lang="de-DE" altLang="en-US" dirty="0"/>
              <a:t>Wollen Sie mehr erfahren, mit welchem Engagement wir uns in die Regensdorfer Jugendarbeit einbringen und über welche Kanäle wir noch mehr Jugendliche für eine regelmässige Freizeit-Aktivität  gewinnen möchten? </a:t>
            </a:r>
          </a:p>
          <a:p>
            <a:pPr>
              <a:lnSpc>
                <a:spcPct val="90000"/>
              </a:lnSpc>
              <a:spcBef>
                <a:spcPts val="1200"/>
              </a:spcBef>
            </a:pPr>
            <a:r>
              <a:rPr lang="de-CH" altLang="en-US" dirty="0"/>
              <a:t>Rufen Sie uns doch an, wenn Sie noch mehr wissen möchten – wir freuen uns über Ihre Kontaktnahme und stehen Ihnen für weitere Fragen gerne zur Verfügung.</a:t>
            </a:r>
          </a:p>
          <a:p>
            <a:pPr>
              <a:lnSpc>
                <a:spcPct val="90000"/>
              </a:lnSpc>
              <a:spcBef>
                <a:spcPts val="1200"/>
              </a:spcBef>
            </a:pPr>
            <a:endParaRPr lang="de-DE" altLang="en-US" dirty="0"/>
          </a:p>
        </p:txBody>
      </p:sp>
      <p:pic>
        <p:nvPicPr>
          <p:cNvPr id="5" name="Picture 7">
            <a:hlinkClick r:id="rId3"/>
            <a:extLst>
              <a:ext uri="{FF2B5EF4-FFF2-40B4-BE49-F238E27FC236}">
                <a16:creationId xmlns:a16="http://schemas.microsoft.com/office/drawing/2014/main" id="{696959B9-52FC-A979-5CE6-644194E968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4319" y="5740624"/>
            <a:ext cx="539845" cy="482005"/>
          </a:xfrm>
          <a:prstGeom prst="rect">
            <a:avLst/>
          </a:prstGeom>
        </p:spPr>
      </p:pic>
      <p:pic>
        <p:nvPicPr>
          <p:cNvPr id="6" name="Picture 10">
            <a:hlinkClick r:id="rId5"/>
            <a:extLst>
              <a:ext uri="{FF2B5EF4-FFF2-40B4-BE49-F238E27FC236}">
                <a16:creationId xmlns:a16="http://schemas.microsoft.com/office/drawing/2014/main" id="{34964DCC-C32B-B239-8262-CA65FCEAAA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05862" y="5734569"/>
            <a:ext cx="587236" cy="489364"/>
          </a:xfrm>
          <a:prstGeom prst="rect">
            <a:avLst/>
          </a:prstGeom>
        </p:spPr>
      </p:pic>
      <p:pic>
        <p:nvPicPr>
          <p:cNvPr id="7" name="Picture 12">
            <a:hlinkClick r:id="rId7"/>
            <a:extLst>
              <a:ext uri="{FF2B5EF4-FFF2-40B4-BE49-F238E27FC236}">
                <a16:creationId xmlns:a16="http://schemas.microsoft.com/office/drawing/2014/main" id="{801FDF4F-1061-8D75-3045-61DCFB73C9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6878" y="5738380"/>
            <a:ext cx="568778" cy="473982"/>
          </a:xfrm>
          <a:prstGeom prst="rect">
            <a:avLst/>
          </a:prstGeom>
        </p:spPr>
      </p:pic>
      <p:pic>
        <p:nvPicPr>
          <p:cNvPr id="13" name="Picture 14">
            <a:hlinkClick r:id="rId9"/>
            <a:extLst>
              <a:ext uri="{FF2B5EF4-FFF2-40B4-BE49-F238E27FC236}">
                <a16:creationId xmlns:a16="http://schemas.microsoft.com/office/drawing/2014/main" id="{0FEFAB03-319A-5424-DA37-0658C0AFA4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6698" y="5734569"/>
            <a:ext cx="540399" cy="482499"/>
          </a:xfrm>
          <a:prstGeom prst="rect">
            <a:avLst/>
          </a:prstGeom>
        </p:spPr>
      </p:pic>
      <p:pic>
        <p:nvPicPr>
          <p:cNvPr id="14" name="Picture 13">
            <a:extLst>
              <a:ext uri="{FF2B5EF4-FFF2-40B4-BE49-F238E27FC236}">
                <a16:creationId xmlns:a16="http://schemas.microsoft.com/office/drawing/2014/main" id="{52207894-49F2-7D36-A504-93CC8E1C9744}"/>
              </a:ext>
            </a:extLst>
          </p:cNvPr>
          <p:cNvPicPr>
            <a:picLocks noChangeAspect="1"/>
          </p:cNvPicPr>
          <p:nvPr/>
        </p:nvPicPr>
        <p:blipFill>
          <a:blip r:embed="rId11"/>
          <a:stretch>
            <a:fillRect/>
          </a:stretch>
        </p:blipFill>
        <p:spPr>
          <a:xfrm>
            <a:off x="1193321" y="5137009"/>
            <a:ext cx="253655" cy="248911"/>
          </a:xfrm>
          <a:prstGeom prst="rect">
            <a:avLst/>
          </a:prstGeom>
        </p:spPr>
      </p:pic>
      <p:pic>
        <p:nvPicPr>
          <p:cNvPr id="15" name="Picture 14">
            <a:extLst>
              <a:ext uri="{FF2B5EF4-FFF2-40B4-BE49-F238E27FC236}">
                <a16:creationId xmlns:a16="http://schemas.microsoft.com/office/drawing/2014/main" id="{2BB8C358-749A-9EB0-0120-4C983B8A48D4}"/>
              </a:ext>
            </a:extLst>
          </p:cNvPr>
          <p:cNvPicPr>
            <a:picLocks noChangeAspect="1"/>
          </p:cNvPicPr>
          <p:nvPr/>
        </p:nvPicPr>
        <p:blipFill>
          <a:blip r:embed="rId12"/>
          <a:stretch>
            <a:fillRect/>
          </a:stretch>
        </p:blipFill>
        <p:spPr>
          <a:xfrm>
            <a:off x="1221029" y="5449884"/>
            <a:ext cx="243405" cy="180957"/>
          </a:xfrm>
          <a:prstGeom prst="rect">
            <a:avLst/>
          </a:prstGeom>
        </p:spPr>
      </p:pic>
    </p:spTree>
    <p:extLst>
      <p:ext uri="{BB962C8B-B14F-4D97-AF65-F5344CB8AC3E}">
        <p14:creationId xmlns:p14="http://schemas.microsoft.com/office/powerpoint/2010/main" val="3711543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B2D0F-9E06-9F5C-E4CE-D36032203132}"/>
              </a:ext>
            </a:extLst>
          </p:cNvPr>
          <p:cNvSpPr>
            <a:spLocks noGrp="1"/>
          </p:cNvSpPr>
          <p:nvPr>
            <p:ph type="ctrTitle" idx="4294967295"/>
          </p:nvPr>
        </p:nvSpPr>
        <p:spPr>
          <a:xfrm>
            <a:off x="1524000" y="3060892"/>
            <a:ext cx="9144000" cy="569000"/>
          </a:xfrm>
          <a:prstGeom prst="rect">
            <a:avLst/>
          </a:prstGeom>
        </p:spPr>
        <p:txBody>
          <a:bodyPr anchor="ctr"/>
          <a:lstStyle/>
          <a:p>
            <a:pPr algn="ctr"/>
            <a:r>
              <a:rPr lang="de-DE" dirty="0">
                <a:solidFill>
                  <a:srgbClr val="253773"/>
                </a:solidFill>
                <a:latin typeface="Gotham Black" pitchFamily="50" charset="0"/>
                <a:ea typeface="+mn-ea"/>
                <a:cs typeface="+mn-cs"/>
              </a:rPr>
              <a:t>Herzlich Willkommen</a:t>
            </a:r>
          </a:p>
        </p:txBody>
      </p:sp>
      <p:sp>
        <p:nvSpPr>
          <p:cNvPr id="3" name="Untertitel 2">
            <a:extLst>
              <a:ext uri="{FF2B5EF4-FFF2-40B4-BE49-F238E27FC236}">
                <a16:creationId xmlns:a16="http://schemas.microsoft.com/office/drawing/2014/main" id="{88604BD6-F75A-4E58-A6C8-FED5F6A9CC19}"/>
              </a:ext>
            </a:extLst>
          </p:cNvPr>
          <p:cNvSpPr>
            <a:spLocks noGrp="1"/>
          </p:cNvSpPr>
          <p:nvPr>
            <p:ph type="subTitle" idx="1"/>
          </p:nvPr>
        </p:nvSpPr>
        <p:spPr>
          <a:xfrm>
            <a:off x="1524000" y="3890209"/>
            <a:ext cx="9144000" cy="1492674"/>
          </a:xfrm>
        </p:spPr>
        <p:txBody>
          <a:bodyPr anchor="ctr">
            <a:noAutofit/>
          </a:bodyPr>
          <a:lstStyle/>
          <a:p>
            <a:r>
              <a:rPr lang="en-US" sz="2400" b="1" dirty="0">
                <a:solidFill>
                  <a:schemeClr val="tx1"/>
                </a:solidFill>
                <a:latin typeface="+mn-lt"/>
              </a:rPr>
              <a:t>Wir möchten Ihnen unseren Verein und sein Engagement in der Regensdorfer Jugendarbeit näherbringen und Sie für eine Unterstützung nachhaltiger Jugendarbeit gewinnen.</a:t>
            </a:r>
            <a:endParaRPr lang="de-DE" sz="2400" b="1" dirty="0">
              <a:solidFill>
                <a:schemeClr val="tx1"/>
              </a:solidFill>
              <a:latin typeface="+mn-lt"/>
            </a:endParaRPr>
          </a:p>
        </p:txBody>
      </p:sp>
    </p:spTree>
    <p:extLst>
      <p:ext uri="{BB962C8B-B14F-4D97-AF65-F5344CB8AC3E}">
        <p14:creationId xmlns:p14="http://schemas.microsoft.com/office/powerpoint/2010/main" val="1012792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BA0E1F-3EF0-000A-E5A7-40444FF5F7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34363" y="1244142"/>
            <a:ext cx="3656812" cy="4556554"/>
          </a:xfrm>
          <a:prstGeom prst="rect">
            <a:avLst/>
          </a:prstGeom>
        </p:spPr>
      </p:pic>
      <p:sp>
        <p:nvSpPr>
          <p:cNvPr id="2" name="Inhaltsplatzhalter 1">
            <a:extLst>
              <a:ext uri="{FF2B5EF4-FFF2-40B4-BE49-F238E27FC236}">
                <a16:creationId xmlns:a16="http://schemas.microsoft.com/office/drawing/2014/main" id="{C918462A-5DEC-8E0B-A947-ED09556324BC}"/>
              </a:ext>
            </a:extLst>
          </p:cNvPr>
          <p:cNvSpPr>
            <a:spLocks noGrp="1"/>
          </p:cNvSpPr>
          <p:nvPr>
            <p:ph sz="half" idx="1"/>
          </p:nvPr>
        </p:nvSpPr>
        <p:spPr>
          <a:xfrm>
            <a:off x="820948" y="1518253"/>
            <a:ext cx="749060" cy="3973310"/>
          </a:xfrm>
        </p:spPr>
        <p:txBody>
          <a:bodyPr vert="vert270" anchor="ctr">
            <a:normAutofit lnSpcReduction="10000"/>
          </a:bodyPr>
          <a:lstStyle/>
          <a:p>
            <a:pPr marL="0" indent="0">
              <a:buNone/>
            </a:pPr>
            <a:r>
              <a:rPr lang="de-CH" sz="4400" b="1" dirty="0">
                <a:solidFill>
                  <a:srgbClr val="253773"/>
                </a:solidFill>
                <a:latin typeface="Gotham Black" pitchFamily="50" charset="0"/>
              </a:rPr>
              <a:t>Unser Verein</a:t>
            </a:r>
            <a:endParaRPr lang="de-DE" sz="4400" b="1" dirty="0">
              <a:solidFill>
                <a:srgbClr val="253773"/>
              </a:solidFill>
              <a:latin typeface="Gotham Black" pitchFamily="50" charset="0"/>
            </a:endParaRPr>
          </a:p>
        </p:txBody>
      </p:sp>
      <p:sp>
        <p:nvSpPr>
          <p:cNvPr id="3" name="Inhaltsplatzhalter 2">
            <a:extLst>
              <a:ext uri="{FF2B5EF4-FFF2-40B4-BE49-F238E27FC236}">
                <a16:creationId xmlns:a16="http://schemas.microsoft.com/office/drawing/2014/main" id="{D8965F9E-A043-7F90-5A46-A272FCB9DFC0}"/>
              </a:ext>
            </a:extLst>
          </p:cNvPr>
          <p:cNvSpPr>
            <a:spLocks noGrp="1"/>
          </p:cNvSpPr>
          <p:nvPr>
            <p:ph sz="half" idx="2"/>
          </p:nvPr>
        </p:nvSpPr>
        <p:spPr>
          <a:xfrm>
            <a:off x="1644378" y="1138687"/>
            <a:ext cx="6680113" cy="4787660"/>
          </a:xfrm>
        </p:spPr>
        <p:txBody>
          <a:bodyPr anchor="ctr">
            <a:normAutofit/>
          </a:bodyPr>
          <a:lstStyle/>
          <a:p>
            <a:pPr marL="0" indent="0">
              <a:buNone/>
            </a:pPr>
            <a:r>
              <a:rPr lang="de-DE" altLang="en-US" sz="2000" dirty="0"/>
              <a:t>Am 24. Juni 1982 erfolgte die Gründung des BC Regensdorf – nur gerade 12 Monate später erfolgte der Namenswechsel in Olympia Basket Regensdorf. Dieser Name stand während über 15 Jahren für erfolgreiches Schaffen und einem jährlichen Aufstieg unserer beiden Fanionteams. </a:t>
            </a:r>
            <a:br>
              <a:rPr lang="de-DE" altLang="en-US" sz="2000" dirty="0"/>
            </a:br>
            <a:br>
              <a:rPr lang="de-DE" altLang="en-US" sz="2000" dirty="0"/>
            </a:br>
            <a:r>
              <a:rPr lang="de-DE" altLang="en-US" sz="2000" dirty="0"/>
              <a:t>Knapp 10 Jahre (1995) später stiegen sowohl das Damen- als auch das Herren-Team in die Nationalliga A auf! Finanziell unlösbare Probleme führten zum Rückzug und dem Schaffen neuer Strukturen. </a:t>
            </a:r>
          </a:p>
          <a:p>
            <a:pPr marL="0" indent="0">
              <a:buNone/>
            </a:pPr>
            <a:r>
              <a:rPr lang="de-DE" altLang="en-US" sz="2000" b="1" dirty="0"/>
              <a:t>Phönix Basket </a:t>
            </a:r>
          </a:p>
          <a:p>
            <a:pPr marL="0" indent="0">
              <a:buNone/>
            </a:pPr>
            <a:r>
              <a:rPr lang="de-DE" altLang="en-US" sz="2000" dirty="0"/>
              <a:t>kümmert sich mit grossem Erfolg um alle Seniorenteams. Die Raptors (Damen) spielen in der 1. Liga interregional. Mit dem Herrenteam in der 3. Liga sowie dem Plauschteam sind zwei weitere Senioren-Teams sportlich aktiv.</a:t>
            </a:r>
          </a:p>
        </p:txBody>
      </p:sp>
    </p:spTree>
    <p:extLst>
      <p:ext uri="{BB962C8B-B14F-4D97-AF65-F5344CB8AC3E}">
        <p14:creationId xmlns:p14="http://schemas.microsoft.com/office/powerpoint/2010/main" val="2594552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48AC1-0621-B47F-8F21-B019FF2B67A1}"/>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D1D3F68-D09D-036D-AFE4-549E01C99220}"/>
              </a:ext>
            </a:extLst>
          </p:cNvPr>
          <p:cNvSpPr>
            <a:spLocks noGrp="1"/>
          </p:cNvSpPr>
          <p:nvPr>
            <p:ph sz="half" idx="2"/>
          </p:nvPr>
        </p:nvSpPr>
        <p:spPr>
          <a:xfrm>
            <a:off x="1656272" y="1341689"/>
            <a:ext cx="6426334" cy="4434840"/>
          </a:xfrm>
        </p:spPr>
        <p:txBody>
          <a:bodyPr anchor="ctr">
            <a:noAutofit/>
          </a:bodyPr>
          <a:lstStyle/>
          <a:p>
            <a:pPr marL="0" indent="0">
              <a:buNone/>
            </a:pPr>
            <a:r>
              <a:rPr lang="de-DE" altLang="en-US" sz="2000" b="1" dirty="0">
                <a:solidFill>
                  <a:srgbClr val="253773"/>
                </a:solidFill>
              </a:rPr>
              <a:t>Basketball Regensdorf </a:t>
            </a:r>
          </a:p>
          <a:p>
            <a:pPr marL="0" indent="0">
              <a:buNone/>
            </a:pPr>
            <a:r>
              <a:rPr lang="de-DE" altLang="en-US" sz="2000" dirty="0"/>
              <a:t>bildet heute mit allen seinen Jugendmannschaften in den Alterskategorien U6 – U18 die starke Jugendabteilung des Regensdorfer Basketballsportes und liefert damit den künftigen Nachwuchs für die verschiedenen Elitemannschaften. Mit 170 Jugendlichen in 13 Nachwuchsteams </a:t>
            </a:r>
            <a:r>
              <a:rPr lang="de-CH" altLang="en-US" sz="2000" dirty="0"/>
              <a:t>zählen wir zu den grössten Vereinen des Nord-Ostschweizer Basketball-Verbandes ProBasket. </a:t>
            </a:r>
          </a:p>
          <a:p>
            <a:pPr marL="0" indent="0">
              <a:buNone/>
            </a:pPr>
            <a:r>
              <a:rPr lang="de-CH" altLang="en-US" sz="2000" dirty="0"/>
              <a:t>Die Bildung von Leistungsteams auf den Stufen U10, U12, U14 und U16 sowie der Start der CPE Regensdorf als 12. Nationalem Nachwuchs-Stützpunkt von SwissBasketball untermauern wir unsere klaren Signale, für die Ausbildung unserer Talente in Zukunft noch mehr zu investieren.</a:t>
            </a:r>
          </a:p>
        </p:txBody>
      </p:sp>
      <p:pic>
        <p:nvPicPr>
          <p:cNvPr id="4" name="Picture 3">
            <a:extLst>
              <a:ext uri="{FF2B5EF4-FFF2-40B4-BE49-F238E27FC236}">
                <a16:creationId xmlns:a16="http://schemas.microsoft.com/office/drawing/2014/main" id="{9C865951-0D1B-D764-BC14-4E8DF556D2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99698" y="1133044"/>
            <a:ext cx="3656812" cy="4556554"/>
          </a:xfrm>
          <a:prstGeom prst="rect">
            <a:avLst/>
          </a:prstGeom>
        </p:spPr>
      </p:pic>
      <p:sp>
        <p:nvSpPr>
          <p:cNvPr id="2" name="Inhaltsplatzhalter 1">
            <a:extLst>
              <a:ext uri="{FF2B5EF4-FFF2-40B4-BE49-F238E27FC236}">
                <a16:creationId xmlns:a16="http://schemas.microsoft.com/office/drawing/2014/main" id="{4718B803-2D33-B0F1-4B80-CB68537C441E}"/>
              </a:ext>
            </a:extLst>
          </p:cNvPr>
          <p:cNvSpPr txBox="1">
            <a:spLocks/>
          </p:cNvSpPr>
          <p:nvPr/>
        </p:nvSpPr>
        <p:spPr>
          <a:xfrm>
            <a:off x="820948" y="1518253"/>
            <a:ext cx="749060" cy="3973310"/>
          </a:xfrm>
          <a:prstGeom prst="rect">
            <a:avLst/>
          </a:prstGeom>
        </p:spPr>
        <p:txBody>
          <a:bodyPr vert="vert270"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4400" b="1" dirty="0">
                <a:solidFill>
                  <a:srgbClr val="253773"/>
                </a:solidFill>
                <a:latin typeface="Gotham Black" pitchFamily="50" charset="0"/>
              </a:rPr>
              <a:t>Unser Verein</a:t>
            </a:r>
            <a:endParaRPr lang="de-DE" sz="4400" b="1" dirty="0">
              <a:solidFill>
                <a:srgbClr val="253773"/>
              </a:solidFill>
              <a:latin typeface="Gotham Black" pitchFamily="50" charset="0"/>
            </a:endParaRPr>
          </a:p>
        </p:txBody>
      </p:sp>
    </p:spTree>
    <p:extLst>
      <p:ext uri="{BB962C8B-B14F-4D97-AF65-F5344CB8AC3E}">
        <p14:creationId xmlns:p14="http://schemas.microsoft.com/office/powerpoint/2010/main" val="371236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9D95CAD-F0B6-7AD3-81FF-376BA2F32D60}"/>
              </a:ext>
            </a:extLst>
          </p:cNvPr>
          <p:cNvSpPr>
            <a:spLocks noGrp="1"/>
          </p:cNvSpPr>
          <p:nvPr>
            <p:ph sz="half" idx="2"/>
          </p:nvPr>
        </p:nvSpPr>
        <p:spPr>
          <a:xfrm>
            <a:off x="6308932" y="835889"/>
            <a:ext cx="5157787" cy="1445814"/>
          </a:xfrm>
        </p:spPr>
        <p:txBody>
          <a:bodyPr>
            <a:noAutofit/>
          </a:bodyPr>
          <a:lstStyle/>
          <a:p>
            <a:pPr marL="0" indent="0">
              <a:buNone/>
            </a:pPr>
            <a:r>
              <a:rPr lang="de-DE" sz="1600" b="1" dirty="0">
                <a:solidFill>
                  <a:srgbClr val="253773"/>
                </a:solidFill>
              </a:rPr>
              <a:t>Teamspirit </a:t>
            </a:r>
          </a:p>
          <a:p>
            <a:pPr marL="0" indent="0">
              <a:buNone/>
            </a:pPr>
            <a:r>
              <a:rPr lang="de-DE" sz="1600" dirty="0"/>
              <a:t>Basketball ist ein Teamsport. Und ein starkes Team ist dann erfolgreich, wenn alle Beteiligten ihre individuellen Fähigkeiten in den Dienst des Teamerfolgs stellen. Darauf arbeiten wir hin – in der Ausbildung, der Förderung und der Betreuung.</a:t>
            </a:r>
          </a:p>
        </p:txBody>
      </p:sp>
      <p:sp>
        <p:nvSpPr>
          <p:cNvPr id="5" name="Inhaltsplatzhalter 4">
            <a:extLst>
              <a:ext uri="{FF2B5EF4-FFF2-40B4-BE49-F238E27FC236}">
                <a16:creationId xmlns:a16="http://schemas.microsoft.com/office/drawing/2014/main" id="{3216967B-0650-95CC-A8BB-E361BBD1A354}"/>
              </a:ext>
            </a:extLst>
          </p:cNvPr>
          <p:cNvSpPr>
            <a:spLocks noGrp="1"/>
          </p:cNvSpPr>
          <p:nvPr>
            <p:ph sz="quarter" idx="4"/>
          </p:nvPr>
        </p:nvSpPr>
        <p:spPr>
          <a:xfrm>
            <a:off x="6308932" y="2375688"/>
            <a:ext cx="5183188" cy="1523461"/>
          </a:xfrm>
        </p:spPr>
        <p:txBody>
          <a:bodyPr vert="horz" lIns="91440" tIns="45720" rIns="91440" bIns="45720" rtlCol="0">
            <a:normAutofit/>
          </a:bodyPr>
          <a:lstStyle/>
          <a:p>
            <a:pPr marL="0" indent="0">
              <a:buNone/>
            </a:pPr>
            <a:r>
              <a:rPr lang="de-DE" sz="1600" b="1" dirty="0">
                <a:solidFill>
                  <a:srgbClr val="253773"/>
                </a:solidFill>
              </a:rPr>
              <a:t>Zielstrebigkeit </a:t>
            </a:r>
          </a:p>
          <a:p>
            <a:pPr marL="0" indent="0">
              <a:buNone/>
            </a:pPr>
            <a:r>
              <a:rPr lang="de-DE" sz="1600" dirty="0"/>
              <a:t>Wer sich weiterentwickeln will, braucht Ziele. Gemeinsame Ziele. Wir legen diese gemeinsam fest und streben sie gemeinsam an. Wir gewinnen gemeinsam. Und wir verlieren gemeinsam, um daraus zu lernen.</a:t>
            </a:r>
          </a:p>
        </p:txBody>
      </p:sp>
      <p:sp>
        <p:nvSpPr>
          <p:cNvPr id="10" name="Inhaltsplatzhalter 4">
            <a:extLst>
              <a:ext uri="{FF2B5EF4-FFF2-40B4-BE49-F238E27FC236}">
                <a16:creationId xmlns:a16="http://schemas.microsoft.com/office/drawing/2014/main" id="{0C901345-0FDB-1D87-D8DD-DC842077F40D}"/>
              </a:ext>
            </a:extLst>
          </p:cNvPr>
          <p:cNvSpPr txBox="1">
            <a:spLocks/>
          </p:cNvSpPr>
          <p:nvPr/>
        </p:nvSpPr>
        <p:spPr>
          <a:xfrm>
            <a:off x="6334333" y="3820727"/>
            <a:ext cx="5183188" cy="1546635"/>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1600" b="1">
                <a:solidFill>
                  <a:schemeClr val="accent6">
                    <a:lumMod val="60000"/>
                    <a:lumOff val="4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solidFill>
                  <a:srgbClr val="253773"/>
                </a:solidFill>
              </a:rPr>
              <a:t>Toleranz</a:t>
            </a:r>
          </a:p>
          <a:p>
            <a:r>
              <a:rPr lang="de-DE" b="0" dirty="0">
                <a:solidFill>
                  <a:schemeClr val="tx1"/>
                </a:solidFill>
              </a:rPr>
              <a:t>Sport bietet die Chance, alles Trennende unserer Gesellschaft zu überbrücken: Generationen, Konfessionen, Nationalitäten. Wir nutzen diese Chance aktiv, um unsere Mitglieder in der Persönlichkeitsentwicklung voranzubringen.</a:t>
            </a:r>
          </a:p>
        </p:txBody>
      </p:sp>
      <p:sp>
        <p:nvSpPr>
          <p:cNvPr id="11" name="Inhaltsplatzhalter 2">
            <a:extLst>
              <a:ext uri="{FF2B5EF4-FFF2-40B4-BE49-F238E27FC236}">
                <a16:creationId xmlns:a16="http://schemas.microsoft.com/office/drawing/2014/main" id="{25EE628F-5171-35ED-3A57-5ED159D0FC54}"/>
              </a:ext>
            </a:extLst>
          </p:cNvPr>
          <p:cNvSpPr txBox="1">
            <a:spLocks/>
          </p:cNvSpPr>
          <p:nvPr/>
        </p:nvSpPr>
        <p:spPr>
          <a:xfrm>
            <a:off x="925513" y="2370475"/>
            <a:ext cx="5157787" cy="1442400"/>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1600" b="1">
                <a:solidFill>
                  <a:schemeClr val="accent6">
                    <a:lumMod val="60000"/>
                    <a:lumOff val="4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solidFill>
                  <a:srgbClr val="253773"/>
                </a:solidFill>
              </a:rPr>
              <a:t>Leistungsbereitschaft</a:t>
            </a:r>
          </a:p>
          <a:p>
            <a:r>
              <a:rPr lang="de-DE" b="0" dirty="0">
                <a:solidFill>
                  <a:schemeClr val="tx1"/>
                </a:solidFill>
              </a:rPr>
              <a:t>Wir fördern durch fordern: Die Bereitschaft, gemeinsam definierte Ziele unbedingt erreichen zu wollen, ist uns in der Entwicklung des Vereins wichtig. Dabei stehen Fairness, Solidarität und Konsequenz auf gleicher Ebene</a:t>
            </a:r>
          </a:p>
        </p:txBody>
      </p:sp>
      <p:sp>
        <p:nvSpPr>
          <p:cNvPr id="12" name="Inhaltsplatzhalter 4">
            <a:extLst>
              <a:ext uri="{FF2B5EF4-FFF2-40B4-BE49-F238E27FC236}">
                <a16:creationId xmlns:a16="http://schemas.microsoft.com/office/drawing/2014/main" id="{F8312F8E-A7BB-C42D-81BF-F94CBC3B18DB}"/>
              </a:ext>
            </a:extLst>
          </p:cNvPr>
          <p:cNvSpPr txBox="1">
            <a:spLocks/>
          </p:cNvSpPr>
          <p:nvPr/>
        </p:nvSpPr>
        <p:spPr>
          <a:xfrm>
            <a:off x="912812" y="3811135"/>
            <a:ext cx="5183188" cy="1523461"/>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1600" b="1">
                <a:solidFill>
                  <a:schemeClr val="accent6">
                    <a:lumMod val="60000"/>
                    <a:lumOff val="4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solidFill>
                  <a:srgbClr val="253773"/>
                </a:solidFill>
              </a:rPr>
              <a:t>Fairness</a:t>
            </a:r>
          </a:p>
          <a:p>
            <a:r>
              <a:rPr lang="de-DE" b="0" dirty="0">
                <a:solidFill>
                  <a:schemeClr val="tx1"/>
                </a:solidFill>
              </a:rPr>
              <a:t>Sport ist Lebensschule: Wer im Sport lernt, selbst ehrgeizigste Ziele ausschliesslich und bewusst mit fairen Mitteln anzustreben, nimmt diese Grundwerte auch in sein Leben ausserhalb des Sportes mit.</a:t>
            </a:r>
          </a:p>
          <a:p>
            <a:endParaRPr lang="de-DE" dirty="0">
              <a:solidFill>
                <a:schemeClr val="tx2">
                  <a:lumMod val="75000"/>
                  <a:lumOff val="25000"/>
                </a:schemeClr>
              </a:solidFill>
            </a:endParaRPr>
          </a:p>
        </p:txBody>
      </p:sp>
      <p:sp>
        <p:nvSpPr>
          <p:cNvPr id="13" name="Inhaltsplatzhalter 4">
            <a:extLst>
              <a:ext uri="{FF2B5EF4-FFF2-40B4-BE49-F238E27FC236}">
                <a16:creationId xmlns:a16="http://schemas.microsoft.com/office/drawing/2014/main" id="{D2CC3FFB-9489-77C6-314E-AE094B630DD1}"/>
              </a:ext>
            </a:extLst>
          </p:cNvPr>
          <p:cNvSpPr txBox="1">
            <a:spLocks/>
          </p:cNvSpPr>
          <p:nvPr/>
        </p:nvSpPr>
        <p:spPr>
          <a:xfrm>
            <a:off x="6359734" y="5344188"/>
            <a:ext cx="5183188" cy="1112700"/>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1600" b="1">
                <a:solidFill>
                  <a:schemeClr val="accent6">
                    <a:lumMod val="60000"/>
                    <a:lumOff val="4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solidFill>
                  <a:schemeClr val="tx2">
                    <a:lumMod val="75000"/>
                    <a:lumOff val="25000"/>
                  </a:schemeClr>
                </a:solidFill>
              </a:rPr>
              <a:t>Disziplin</a:t>
            </a:r>
          </a:p>
          <a:p>
            <a:r>
              <a:rPr lang="de-DE" b="0" dirty="0">
                <a:solidFill>
                  <a:schemeClr val="tx1"/>
                </a:solidFill>
              </a:rPr>
              <a:t>Wer als Team erfolgreich sein will, muss sich auf die anderen blind verlassen können. Wir fördern deshalb Disziplin und Verlässlichkeit.</a:t>
            </a:r>
          </a:p>
        </p:txBody>
      </p:sp>
      <p:sp>
        <p:nvSpPr>
          <p:cNvPr id="14" name="Inhaltsplatzhalter 4">
            <a:extLst>
              <a:ext uri="{FF2B5EF4-FFF2-40B4-BE49-F238E27FC236}">
                <a16:creationId xmlns:a16="http://schemas.microsoft.com/office/drawing/2014/main" id="{8A670D2B-7D7D-225E-5F79-698BC243E78B}"/>
              </a:ext>
            </a:extLst>
          </p:cNvPr>
          <p:cNvSpPr txBox="1">
            <a:spLocks/>
          </p:cNvSpPr>
          <p:nvPr/>
        </p:nvSpPr>
        <p:spPr>
          <a:xfrm>
            <a:off x="950914" y="5248382"/>
            <a:ext cx="5132386" cy="1501803"/>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1600" b="1">
                <a:solidFill>
                  <a:schemeClr val="accent6">
                    <a:lumMod val="60000"/>
                    <a:lumOff val="4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solidFill>
                  <a:srgbClr val="253773"/>
                </a:solidFill>
              </a:rPr>
              <a:t>Präzision</a:t>
            </a:r>
          </a:p>
          <a:p>
            <a:r>
              <a:rPr lang="de-DE" b="0" dirty="0">
                <a:solidFill>
                  <a:schemeClr val="tx1"/>
                </a:solidFill>
              </a:rPr>
              <a:t>Basketball erfordert in hohem Masse Präzision: Bei der Spielvorbereitung, beim Pass und beim Wurf auf den Korb. Präzision ist die Summe aus Training, Technik, Wille und maximaler Konzentration.</a:t>
            </a:r>
          </a:p>
        </p:txBody>
      </p:sp>
      <p:sp>
        <p:nvSpPr>
          <p:cNvPr id="15" name="Inhaltsplatzhalter 1">
            <a:extLst>
              <a:ext uri="{FF2B5EF4-FFF2-40B4-BE49-F238E27FC236}">
                <a16:creationId xmlns:a16="http://schemas.microsoft.com/office/drawing/2014/main" id="{1B6D68E3-EE45-4B51-3253-5987CA2694C3}"/>
              </a:ext>
            </a:extLst>
          </p:cNvPr>
          <p:cNvSpPr txBox="1">
            <a:spLocks/>
          </p:cNvSpPr>
          <p:nvPr/>
        </p:nvSpPr>
        <p:spPr>
          <a:xfrm>
            <a:off x="912812" y="389921"/>
            <a:ext cx="5110164" cy="132325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CH" sz="4400" dirty="0">
                <a:solidFill>
                  <a:srgbClr val="253773"/>
                </a:solidFill>
                <a:latin typeface="Gotham Black" pitchFamily="50" charset="0"/>
              </a:rPr>
              <a:t>Unsere Werte</a:t>
            </a:r>
            <a:endParaRPr lang="de-DE" sz="4400" dirty="0">
              <a:solidFill>
                <a:srgbClr val="253773"/>
              </a:solidFill>
              <a:latin typeface="Gotham Black" pitchFamily="50" charset="0"/>
            </a:endParaRPr>
          </a:p>
        </p:txBody>
      </p:sp>
    </p:spTree>
    <p:extLst>
      <p:ext uri="{BB962C8B-B14F-4D97-AF65-F5344CB8AC3E}">
        <p14:creationId xmlns:p14="http://schemas.microsoft.com/office/powerpoint/2010/main" val="3586830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532AF-16EB-819D-2D33-774235EEE897}"/>
            </a:ext>
          </a:extLst>
        </p:cNvPr>
        <p:cNvGrpSpPr/>
        <p:nvPr/>
      </p:nvGrpSpPr>
      <p:grpSpPr>
        <a:xfrm>
          <a:off x="0" y="0"/>
          <a:ext cx="0" cy="0"/>
          <a:chOff x="0" y="0"/>
          <a:chExt cx="0" cy="0"/>
        </a:xfrm>
      </p:grpSpPr>
      <p:sp>
        <p:nvSpPr>
          <p:cNvPr id="8" name="Textfeld 7">
            <a:extLst>
              <a:ext uri="{FF2B5EF4-FFF2-40B4-BE49-F238E27FC236}">
                <a16:creationId xmlns:a16="http://schemas.microsoft.com/office/drawing/2014/main" id="{6D59A2D3-FD00-4127-D570-F5D4755ECCC8}"/>
              </a:ext>
            </a:extLst>
          </p:cNvPr>
          <p:cNvSpPr txBox="1"/>
          <p:nvPr/>
        </p:nvSpPr>
        <p:spPr>
          <a:xfrm>
            <a:off x="962324" y="1427476"/>
            <a:ext cx="5308110" cy="3139321"/>
          </a:xfrm>
          <a:prstGeom prst="rect">
            <a:avLst/>
          </a:prstGeom>
          <a:noFill/>
        </p:spPr>
        <p:txBody>
          <a:bodyPr wrap="square">
            <a:spAutoFit/>
          </a:bodyPr>
          <a:lstStyle>
            <a:defPPr>
              <a:defRPr lang="de-DE"/>
            </a:defPPr>
            <a:lvl1pPr>
              <a:defRPr>
                <a:solidFill>
                  <a:schemeClr val="tx2">
                    <a:lumMod val="75000"/>
                    <a:lumOff val="25000"/>
                  </a:schemeClr>
                </a:solidFill>
              </a:defRPr>
            </a:lvl1pPr>
          </a:lstStyle>
          <a:p>
            <a:r>
              <a:rPr lang="de-CH" b="1" dirty="0"/>
              <a:t>1982</a:t>
            </a:r>
            <a:r>
              <a:rPr lang="de-CH" dirty="0"/>
              <a:t>	</a:t>
            </a:r>
            <a:r>
              <a:rPr lang="de-CH" dirty="0">
                <a:solidFill>
                  <a:schemeClr val="tx1"/>
                </a:solidFill>
              </a:rPr>
              <a:t>Vereins-Gründung</a:t>
            </a:r>
          </a:p>
          <a:p>
            <a:r>
              <a:rPr lang="de-CH" b="1" dirty="0"/>
              <a:t>1995</a:t>
            </a:r>
            <a:r>
              <a:rPr lang="de-CH" dirty="0"/>
              <a:t>	</a:t>
            </a:r>
            <a:r>
              <a:rPr lang="de-CH" dirty="0">
                <a:solidFill>
                  <a:schemeClr val="tx1"/>
                </a:solidFill>
              </a:rPr>
              <a:t>Swiss Champion NLB Men</a:t>
            </a:r>
          </a:p>
          <a:p>
            <a:r>
              <a:rPr lang="de-CH" b="1" dirty="0"/>
              <a:t>1995</a:t>
            </a:r>
            <a:r>
              <a:rPr lang="de-CH" dirty="0"/>
              <a:t>	</a:t>
            </a:r>
            <a:r>
              <a:rPr lang="de-CH" dirty="0">
                <a:solidFill>
                  <a:schemeClr val="tx1"/>
                </a:solidFill>
              </a:rPr>
              <a:t>Aufstieg NLA – Damen &amp; Herren</a:t>
            </a:r>
          </a:p>
          <a:p>
            <a:r>
              <a:rPr lang="de-CH" b="1" dirty="0"/>
              <a:t>1996</a:t>
            </a:r>
            <a:r>
              <a:rPr lang="de-CH" dirty="0"/>
              <a:t>	</a:t>
            </a:r>
            <a:r>
              <a:rPr lang="de-CH" dirty="0">
                <a:solidFill>
                  <a:schemeClr val="tx1"/>
                </a:solidFill>
              </a:rPr>
              <a:t>Neustart mit Phoenix &amp; Wallaby</a:t>
            </a:r>
          </a:p>
          <a:p>
            <a:r>
              <a:rPr lang="de-CH" b="1" dirty="0"/>
              <a:t>1997</a:t>
            </a:r>
            <a:r>
              <a:rPr lang="de-CH" dirty="0"/>
              <a:t>	</a:t>
            </a:r>
            <a:r>
              <a:rPr lang="de-CH" dirty="0">
                <a:solidFill>
                  <a:schemeClr val="tx1"/>
                </a:solidFill>
              </a:rPr>
              <a:t>U14 Ostschweizer Meister</a:t>
            </a:r>
          </a:p>
          <a:p>
            <a:r>
              <a:rPr lang="de-CH" b="1" dirty="0"/>
              <a:t>2000</a:t>
            </a:r>
            <a:r>
              <a:rPr lang="de-CH" dirty="0"/>
              <a:t>	</a:t>
            </a:r>
            <a:r>
              <a:rPr lang="de-CH" dirty="0">
                <a:solidFill>
                  <a:schemeClr val="tx1"/>
                </a:solidFill>
              </a:rPr>
              <a:t>Start mit Mini-Basketball</a:t>
            </a:r>
          </a:p>
          <a:p>
            <a:r>
              <a:rPr lang="de-CH" b="1" dirty="0"/>
              <a:t>2002</a:t>
            </a:r>
            <a:r>
              <a:rPr lang="de-CH" dirty="0"/>
              <a:t>	</a:t>
            </a:r>
            <a:r>
              <a:rPr lang="de-CH" dirty="0">
                <a:solidFill>
                  <a:schemeClr val="tx1"/>
                </a:solidFill>
              </a:rPr>
              <a:t>U11 Schweizer Meister</a:t>
            </a:r>
          </a:p>
          <a:p>
            <a:r>
              <a:rPr lang="de-CH" b="1" dirty="0"/>
              <a:t>2004</a:t>
            </a:r>
            <a:r>
              <a:rPr lang="de-CH" dirty="0"/>
              <a:t>	</a:t>
            </a:r>
            <a:r>
              <a:rPr lang="de-CH" dirty="0">
                <a:solidFill>
                  <a:schemeClr val="tx1"/>
                </a:solidFill>
              </a:rPr>
              <a:t>Aufteilung Jugend &amp; Senioren</a:t>
            </a:r>
          </a:p>
          <a:p>
            <a:r>
              <a:rPr lang="de-CH" b="1" dirty="0"/>
              <a:t>2008</a:t>
            </a:r>
            <a:r>
              <a:rPr lang="de-CH" dirty="0"/>
              <a:t>	</a:t>
            </a:r>
            <a:r>
              <a:rPr lang="de-CH" dirty="0">
                <a:solidFill>
                  <a:schemeClr val="tx1"/>
                </a:solidFill>
              </a:rPr>
              <a:t>Aufbau Jugend-Basketball </a:t>
            </a:r>
          </a:p>
          <a:p>
            <a:r>
              <a:rPr lang="de-CH" dirty="0"/>
              <a:t>	</a:t>
            </a:r>
            <a:r>
              <a:rPr lang="de-CH" dirty="0">
                <a:solidFill>
                  <a:schemeClr val="tx1"/>
                </a:solidFill>
              </a:rPr>
              <a:t>80 Mitglieder &amp; 5 Jugendteams</a:t>
            </a:r>
          </a:p>
          <a:p>
            <a:r>
              <a:rPr lang="de-CH" b="1" dirty="0"/>
              <a:t>2017</a:t>
            </a:r>
            <a:r>
              <a:rPr lang="de-CH" dirty="0"/>
              <a:t>	</a:t>
            </a:r>
            <a:r>
              <a:rPr lang="de-CH" dirty="0">
                <a:solidFill>
                  <a:schemeClr val="tx1"/>
                </a:solidFill>
              </a:rPr>
              <a:t>140 Mitglieder &amp; 7 Jugendteams</a:t>
            </a:r>
          </a:p>
        </p:txBody>
      </p:sp>
      <p:sp>
        <p:nvSpPr>
          <p:cNvPr id="11" name="Textfeld 10">
            <a:extLst>
              <a:ext uri="{FF2B5EF4-FFF2-40B4-BE49-F238E27FC236}">
                <a16:creationId xmlns:a16="http://schemas.microsoft.com/office/drawing/2014/main" id="{F5298730-6EA9-CF4A-47A7-70DADDC932F2}"/>
              </a:ext>
            </a:extLst>
          </p:cNvPr>
          <p:cNvSpPr txBox="1"/>
          <p:nvPr/>
        </p:nvSpPr>
        <p:spPr>
          <a:xfrm>
            <a:off x="6270434" y="1427475"/>
            <a:ext cx="5444238" cy="2585323"/>
          </a:xfrm>
          <a:prstGeom prst="rect">
            <a:avLst/>
          </a:prstGeom>
          <a:noFill/>
        </p:spPr>
        <p:txBody>
          <a:bodyPr wrap="square">
            <a:spAutoFit/>
          </a:bodyPr>
          <a:lstStyle/>
          <a:p>
            <a:r>
              <a:rPr lang="de-DE" b="1" dirty="0">
                <a:solidFill>
                  <a:schemeClr val="tx2">
                    <a:lumMod val="75000"/>
                    <a:lumOff val="25000"/>
                  </a:schemeClr>
                </a:solidFill>
              </a:rPr>
              <a:t>2019</a:t>
            </a:r>
            <a:r>
              <a:rPr lang="de-DE" dirty="0">
                <a:solidFill>
                  <a:schemeClr val="tx2">
                    <a:lumMod val="75000"/>
                    <a:lumOff val="25000"/>
                  </a:schemeClr>
                </a:solidFill>
              </a:rPr>
              <a:t>	</a:t>
            </a:r>
            <a:r>
              <a:rPr lang="de-DE" dirty="0"/>
              <a:t>Bekenntnis zur Wachstumsstrategie</a:t>
            </a:r>
          </a:p>
          <a:p>
            <a:r>
              <a:rPr lang="de-DE" dirty="0"/>
              <a:t>	Bildung Strategy-Board</a:t>
            </a:r>
          </a:p>
          <a:p>
            <a:r>
              <a:rPr lang="de-DE" b="1" dirty="0">
                <a:solidFill>
                  <a:schemeClr val="tx2">
                    <a:lumMod val="75000"/>
                    <a:lumOff val="25000"/>
                  </a:schemeClr>
                </a:solidFill>
              </a:rPr>
              <a:t>2020</a:t>
            </a:r>
            <a:r>
              <a:rPr lang="de-DE" dirty="0">
                <a:solidFill>
                  <a:schemeClr val="tx2">
                    <a:lumMod val="75000"/>
                    <a:lumOff val="25000"/>
                  </a:schemeClr>
                </a:solidFill>
              </a:rPr>
              <a:t>	</a:t>
            </a:r>
            <a:r>
              <a:rPr lang="de-DE" dirty="0"/>
              <a:t>180 Mitglieder / 12 Jugendteams</a:t>
            </a:r>
          </a:p>
          <a:p>
            <a:r>
              <a:rPr lang="de-DE" dirty="0"/>
              <a:t>	Start Zusammenarbeit mit Schlieren</a:t>
            </a:r>
          </a:p>
          <a:p>
            <a:r>
              <a:rPr lang="de-DE" dirty="0">
                <a:solidFill>
                  <a:schemeClr val="tx2">
                    <a:lumMod val="75000"/>
                    <a:lumOff val="25000"/>
                  </a:schemeClr>
                </a:solidFill>
              </a:rPr>
              <a:t>	</a:t>
            </a:r>
            <a:r>
              <a:rPr lang="de-DE" dirty="0"/>
              <a:t>Bildung Leistungsteam U12 Tigers</a:t>
            </a:r>
          </a:p>
          <a:p>
            <a:r>
              <a:rPr lang="de-DE" b="1" dirty="0">
                <a:solidFill>
                  <a:schemeClr val="tx2">
                    <a:lumMod val="75000"/>
                    <a:lumOff val="25000"/>
                  </a:schemeClr>
                </a:solidFill>
              </a:rPr>
              <a:t>2021</a:t>
            </a:r>
            <a:r>
              <a:rPr lang="de-DE" dirty="0">
                <a:solidFill>
                  <a:schemeClr val="tx2">
                    <a:lumMod val="75000"/>
                    <a:lumOff val="25000"/>
                  </a:schemeClr>
                </a:solidFill>
              </a:rPr>
              <a:t>	</a:t>
            </a:r>
            <a:r>
              <a:rPr lang="de-DE" dirty="0"/>
              <a:t>Eröffnung eigene Geschäftsstelle</a:t>
            </a:r>
          </a:p>
          <a:p>
            <a:r>
              <a:rPr lang="de-DE" dirty="0"/>
              <a:t>	Bildung Technical-Board</a:t>
            </a:r>
          </a:p>
          <a:p>
            <a:r>
              <a:rPr lang="de-DE" dirty="0">
                <a:solidFill>
                  <a:schemeClr val="tx2">
                    <a:lumMod val="75000"/>
                    <a:lumOff val="25000"/>
                  </a:schemeClr>
                </a:solidFill>
              </a:rPr>
              <a:t>	</a:t>
            </a:r>
            <a:r>
              <a:rPr lang="de-DE" dirty="0"/>
              <a:t>Übernahme Kompetenz-Zentrum Nord-Ost</a:t>
            </a:r>
          </a:p>
          <a:p>
            <a:r>
              <a:rPr lang="de-DE" dirty="0"/>
              <a:t>	Bildung Leistungsteam U10 Foxes</a:t>
            </a:r>
          </a:p>
        </p:txBody>
      </p:sp>
      <p:sp>
        <p:nvSpPr>
          <p:cNvPr id="12" name="Titel 1">
            <a:extLst>
              <a:ext uri="{FF2B5EF4-FFF2-40B4-BE49-F238E27FC236}">
                <a16:creationId xmlns:a16="http://schemas.microsoft.com/office/drawing/2014/main" id="{4E82A7C1-FDFC-BFD3-69F5-B8A801D6465D}"/>
              </a:ext>
            </a:extLst>
          </p:cNvPr>
          <p:cNvSpPr txBox="1">
            <a:spLocks/>
          </p:cNvSpPr>
          <p:nvPr/>
        </p:nvSpPr>
        <p:spPr>
          <a:xfrm>
            <a:off x="720000" y="639272"/>
            <a:ext cx="9255188" cy="6732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b="1" dirty="0">
                <a:solidFill>
                  <a:srgbClr val="253773"/>
                </a:solidFill>
                <a:latin typeface="Gotham Black" pitchFamily="50" charset="0"/>
                <a:ea typeface="+mn-ea"/>
                <a:cs typeface="+mn-cs"/>
              </a:rPr>
              <a:t>Unsere Geschichte</a:t>
            </a:r>
            <a:endParaRPr lang="de-DE" b="1" dirty="0">
              <a:solidFill>
                <a:srgbClr val="253773"/>
              </a:solidFill>
              <a:latin typeface="Gotham Black" pitchFamily="50" charset="0"/>
              <a:ea typeface="+mn-ea"/>
              <a:cs typeface="+mn-cs"/>
            </a:endParaRPr>
          </a:p>
        </p:txBody>
      </p:sp>
      <p:pic>
        <p:nvPicPr>
          <p:cNvPr id="2" name="Picture 1">
            <a:extLst>
              <a:ext uri="{FF2B5EF4-FFF2-40B4-BE49-F238E27FC236}">
                <a16:creationId xmlns:a16="http://schemas.microsoft.com/office/drawing/2014/main" id="{70C0FC7F-6C9E-C6F0-BB31-BCDDCC3CA2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63940" y="4621875"/>
            <a:ext cx="7264120" cy="1796914"/>
          </a:xfrm>
          <a:prstGeom prst="rect">
            <a:avLst/>
          </a:prstGeom>
        </p:spPr>
      </p:pic>
    </p:spTree>
    <p:extLst>
      <p:ext uri="{BB962C8B-B14F-4D97-AF65-F5344CB8AC3E}">
        <p14:creationId xmlns:p14="http://schemas.microsoft.com/office/powerpoint/2010/main" val="773228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05BA3-AFA6-E7CF-AA8A-889CD25FD479}"/>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36EFEC19-C8F9-9277-F5DE-1F3F83106896}"/>
              </a:ext>
            </a:extLst>
          </p:cNvPr>
          <p:cNvSpPr txBox="1"/>
          <p:nvPr/>
        </p:nvSpPr>
        <p:spPr>
          <a:xfrm>
            <a:off x="991083" y="1332509"/>
            <a:ext cx="9248472" cy="5632311"/>
          </a:xfrm>
          <a:prstGeom prst="rect">
            <a:avLst/>
          </a:prstGeom>
          <a:noFill/>
        </p:spPr>
        <p:txBody>
          <a:bodyPr wrap="square">
            <a:spAutoFit/>
          </a:bodyPr>
          <a:lstStyle>
            <a:defPPr>
              <a:defRPr lang="de-DE"/>
            </a:defPPr>
            <a:lvl1pPr>
              <a:defRPr>
                <a:solidFill>
                  <a:schemeClr val="tx2">
                    <a:lumMod val="75000"/>
                    <a:lumOff val="25000"/>
                  </a:schemeClr>
                </a:solidFill>
              </a:defRPr>
            </a:lvl1pPr>
          </a:lstStyle>
          <a:p>
            <a:r>
              <a:rPr lang="de-DE" b="1" dirty="0"/>
              <a:t>2022</a:t>
            </a:r>
            <a:r>
              <a:rPr lang="de-DE" dirty="0"/>
              <a:t>	</a:t>
            </a:r>
            <a:r>
              <a:rPr lang="de-DE" dirty="0">
                <a:solidFill>
                  <a:schemeClr val="tx1"/>
                </a:solidFill>
              </a:rPr>
              <a:t>Bildung viertes Mädchenteam – U12 Pinguins</a:t>
            </a:r>
          </a:p>
          <a:p>
            <a:r>
              <a:rPr lang="de-DE" dirty="0">
                <a:solidFill>
                  <a:schemeClr val="tx1"/>
                </a:solidFill>
              </a:rPr>
              <a:t>	Aufstieg Interserie: HU18 Hurricans, HU14 Warriors, DU16 Crows, DU14 Eagles 	Final-Four: HU14 Warriors, DU16 Crows &amp; DU14 Eagles </a:t>
            </a:r>
          </a:p>
          <a:p>
            <a:r>
              <a:rPr lang="de-DE" dirty="0">
                <a:solidFill>
                  <a:schemeClr val="tx1"/>
                </a:solidFill>
              </a:rPr>
              <a:t>	</a:t>
            </a:r>
            <a:r>
              <a:rPr lang="de-DE" b="1" dirty="0">
                <a:solidFill>
                  <a:schemeClr val="tx1"/>
                </a:solidFill>
              </a:rPr>
              <a:t>Meistertitel</a:t>
            </a:r>
            <a:r>
              <a:rPr lang="de-DE" dirty="0">
                <a:solidFill>
                  <a:schemeClr val="tx1"/>
                </a:solidFill>
              </a:rPr>
              <a:t>: U10 Foxes</a:t>
            </a:r>
          </a:p>
          <a:p>
            <a:r>
              <a:rPr lang="de-DE" dirty="0">
                <a:solidFill>
                  <a:schemeClr val="tx1"/>
                </a:solidFill>
              </a:rPr>
              <a:t>	Vizemeister: U12 Tigers</a:t>
            </a:r>
          </a:p>
          <a:p>
            <a:r>
              <a:rPr lang="de-DE" dirty="0">
                <a:solidFill>
                  <a:schemeClr val="tx1"/>
                </a:solidFill>
              </a:rPr>
              <a:t>	Selektion Regionalauswahlen U12 (7) &amp; DU14 (1)</a:t>
            </a:r>
          </a:p>
          <a:p>
            <a:endParaRPr lang="de-DE" dirty="0"/>
          </a:p>
          <a:p>
            <a:r>
              <a:rPr lang="de-DE" b="1" dirty="0"/>
              <a:t>2023</a:t>
            </a:r>
            <a:r>
              <a:rPr lang="de-DE" dirty="0"/>
              <a:t>	</a:t>
            </a:r>
            <a:r>
              <a:rPr lang="de-DE" dirty="0">
                <a:solidFill>
                  <a:schemeClr val="tx1"/>
                </a:solidFill>
              </a:rPr>
              <a:t>Aufstieg Interserie: HU18 Hurricans, HU14 Warriors, DU18 Falcons &amp; DU16 Crows </a:t>
            </a:r>
            <a:br>
              <a:rPr lang="de-DE" dirty="0">
                <a:solidFill>
                  <a:schemeClr val="tx1"/>
                </a:solidFill>
              </a:rPr>
            </a:br>
            <a:r>
              <a:rPr lang="de-DE" dirty="0">
                <a:solidFill>
                  <a:schemeClr val="tx1"/>
                </a:solidFill>
              </a:rPr>
              <a:t>	Final-Four: DU18 Falcons &amp; DU16 Crows</a:t>
            </a:r>
          </a:p>
          <a:p>
            <a:pPr lvl="1"/>
            <a:r>
              <a:rPr lang="de-DE" dirty="0"/>
              <a:t>	</a:t>
            </a:r>
            <a:r>
              <a:rPr lang="de-DE" b="1" dirty="0"/>
              <a:t>Meistertitel</a:t>
            </a:r>
            <a:r>
              <a:rPr lang="de-DE" dirty="0"/>
              <a:t>: U10 Foxes</a:t>
            </a:r>
          </a:p>
          <a:p>
            <a:pPr lvl="1"/>
            <a:r>
              <a:rPr lang="de-DE" dirty="0"/>
              <a:t>	Swiss Championship: 5th place - U18 Falcons</a:t>
            </a:r>
          </a:p>
          <a:p>
            <a:pPr lvl="1"/>
            <a:r>
              <a:rPr lang="de-DE" dirty="0"/>
              <a:t>	Bildung fünftes Mädchenteam – U10 Swans</a:t>
            </a:r>
          </a:p>
          <a:p>
            <a:pPr lvl="1"/>
            <a:r>
              <a:rPr lang="de-DE" dirty="0"/>
              <a:t>	Bildung Leistungsteam U14 Warriors</a:t>
            </a:r>
          </a:p>
          <a:p>
            <a:pPr lvl="1"/>
            <a:r>
              <a:rPr lang="de-DE" dirty="0"/>
              <a:t>	Selektion Regionalauswahlen U12 (2) &amp; DU14 (4)</a:t>
            </a:r>
          </a:p>
          <a:p>
            <a:pPr lvl="1"/>
            <a:endParaRPr lang="de-DE" dirty="0">
              <a:solidFill>
                <a:schemeClr val="tx2">
                  <a:lumMod val="75000"/>
                  <a:lumOff val="25000"/>
                </a:schemeClr>
              </a:solidFill>
            </a:endParaRPr>
          </a:p>
          <a:p>
            <a:r>
              <a:rPr lang="de-DE" b="1" dirty="0"/>
              <a:t>2024</a:t>
            </a:r>
            <a:r>
              <a:rPr lang="de-DE" dirty="0"/>
              <a:t>	</a:t>
            </a:r>
            <a:r>
              <a:rPr lang="de-DE" dirty="0">
                <a:solidFill>
                  <a:schemeClr val="tx1"/>
                </a:solidFill>
              </a:rPr>
              <a:t>Aufstieg Interserie: HU12 Tigers, HU14 Warriors &amp; DU18 Falcons </a:t>
            </a:r>
            <a:br>
              <a:rPr lang="de-DE" dirty="0">
                <a:solidFill>
                  <a:schemeClr val="tx1"/>
                </a:solidFill>
              </a:rPr>
            </a:br>
            <a:r>
              <a:rPr lang="de-DE" dirty="0">
                <a:solidFill>
                  <a:schemeClr val="tx1"/>
                </a:solidFill>
              </a:rPr>
              <a:t>	Selektion Regionalauswahlen HU14 (3) &amp; DU14 (2)</a:t>
            </a:r>
          </a:p>
          <a:p>
            <a:pPr lvl="1"/>
            <a:r>
              <a:rPr lang="de-DE" dirty="0"/>
              <a:t>	Auflösung HU18 Herren (Hurricans)</a:t>
            </a:r>
          </a:p>
          <a:p>
            <a:pPr lvl="1"/>
            <a:r>
              <a:rPr lang="de-DE" dirty="0"/>
              <a:t>	Start CPE Regensdorf</a:t>
            </a:r>
          </a:p>
          <a:p>
            <a:endParaRPr lang="de-DE" dirty="0"/>
          </a:p>
        </p:txBody>
      </p:sp>
      <p:sp>
        <p:nvSpPr>
          <p:cNvPr id="4" name="Titel 1">
            <a:extLst>
              <a:ext uri="{FF2B5EF4-FFF2-40B4-BE49-F238E27FC236}">
                <a16:creationId xmlns:a16="http://schemas.microsoft.com/office/drawing/2014/main" id="{B190738C-24D5-1CFB-76B2-602A4FF5114B}"/>
              </a:ext>
            </a:extLst>
          </p:cNvPr>
          <p:cNvSpPr txBox="1">
            <a:spLocks/>
          </p:cNvSpPr>
          <p:nvPr/>
        </p:nvSpPr>
        <p:spPr>
          <a:xfrm>
            <a:off x="720000" y="639272"/>
            <a:ext cx="9255188" cy="6732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b="1" dirty="0">
                <a:solidFill>
                  <a:srgbClr val="253773"/>
                </a:solidFill>
                <a:latin typeface="Gotham Black" pitchFamily="50" charset="0"/>
                <a:ea typeface="+mn-ea"/>
                <a:cs typeface="+mn-cs"/>
              </a:rPr>
              <a:t>Unsere Geschichte</a:t>
            </a:r>
            <a:endParaRPr lang="de-DE" b="1" dirty="0">
              <a:solidFill>
                <a:srgbClr val="253773"/>
              </a:solidFill>
              <a:latin typeface="Gotham Black" pitchFamily="50" charset="0"/>
              <a:ea typeface="+mn-ea"/>
              <a:cs typeface="+mn-cs"/>
            </a:endParaRPr>
          </a:p>
        </p:txBody>
      </p:sp>
    </p:spTree>
    <p:extLst>
      <p:ext uri="{BB962C8B-B14F-4D97-AF65-F5344CB8AC3E}">
        <p14:creationId xmlns:p14="http://schemas.microsoft.com/office/powerpoint/2010/main" val="241037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B9BF5B-3F46-2126-0616-0A1B3E56AAA3}"/>
              </a:ext>
            </a:extLst>
          </p:cNvPr>
          <p:cNvSpPr>
            <a:spLocks noGrp="1"/>
          </p:cNvSpPr>
          <p:nvPr>
            <p:ph type="title"/>
          </p:nvPr>
        </p:nvSpPr>
        <p:spPr>
          <a:xfrm>
            <a:off x="839787" y="457200"/>
            <a:ext cx="5699035" cy="1600200"/>
          </a:xfrm>
        </p:spPr>
        <p:txBody>
          <a:bodyPr anchor="ctr"/>
          <a:lstStyle/>
          <a:p>
            <a:r>
              <a:rPr lang="de-DE" altLang="en-US" sz="4400" b="1" dirty="0">
                <a:solidFill>
                  <a:srgbClr val="253773"/>
                </a:solidFill>
                <a:latin typeface="Gotham Black" pitchFamily="50" charset="0"/>
                <a:ea typeface="+mn-ea"/>
                <a:cs typeface="+mn-cs"/>
              </a:rPr>
              <a:t>Unsere Organisation</a:t>
            </a:r>
            <a:endParaRPr lang="de-DE" sz="4400" b="1" dirty="0">
              <a:solidFill>
                <a:srgbClr val="253773"/>
              </a:solidFill>
              <a:latin typeface="Gotham Black" pitchFamily="50" charset="0"/>
              <a:ea typeface="+mn-ea"/>
              <a:cs typeface="+mn-cs"/>
            </a:endParaRPr>
          </a:p>
        </p:txBody>
      </p:sp>
      <p:sp>
        <p:nvSpPr>
          <p:cNvPr id="4" name="Textplatzhalter 3">
            <a:extLst>
              <a:ext uri="{FF2B5EF4-FFF2-40B4-BE49-F238E27FC236}">
                <a16:creationId xmlns:a16="http://schemas.microsoft.com/office/drawing/2014/main" id="{AE21D1EA-7581-D647-DEED-7BDF17991A55}"/>
              </a:ext>
            </a:extLst>
          </p:cNvPr>
          <p:cNvSpPr>
            <a:spLocks noGrp="1"/>
          </p:cNvSpPr>
          <p:nvPr>
            <p:ph type="body" sz="half" idx="2"/>
          </p:nvPr>
        </p:nvSpPr>
        <p:spPr>
          <a:xfrm>
            <a:off x="839788" y="1423359"/>
            <a:ext cx="3430287" cy="4502988"/>
          </a:xfrm>
        </p:spPr>
        <p:txBody>
          <a:bodyPr anchor="ctr">
            <a:normAutofit/>
          </a:bodyPr>
          <a:lstStyle/>
          <a:p>
            <a:r>
              <a:rPr lang="en-US" dirty="0"/>
              <a:t>Unsere Strukturen sollen uns erlauben, die kommenden Herausforderungen konsequent, gezielt und mit </a:t>
            </a:r>
            <a:r>
              <a:rPr lang="de-CH" dirty="0"/>
              <a:t>Nachhaltigkeit</a:t>
            </a:r>
            <a:r>
              <a:rPr lang="en-US" dirty="0"/>
              <a:t> verbunden, anzugehen und so die gewünschte Stabilität in den Verein hineinzutragen.</a:t>
            </a:r>
          </a:p>
          <a:p>
            <a:r>
              <a:rPr lang="en-US" dirty="0"/>
              <a:t>Unser </a:t>
            </a:r>
            <a:r>
              <a:rPr lang="en-US" b="1" dirty="0"/>
              <a:t>Technical Board </a:t>
            </a:r>
            <a:r>
              <a:rPr lang="en-US" dirty="0"/>
              <a:t>im Rahmen der Geschäftsstelle erlaubt uns, den operative Betrieb auf eine professionellere Ebene zu legen und so den personellen Abhängigkeiten der Ehrenamtlichkeit aktiv entgegenzuwirken.</a:t>
            </a:r>
          </a:p>
        </p:txBody>
      </p:sp>
      <p:graphicFrame>
        <p:nvGraphicFramePr>
          <p:cNvPr id="8" name="Diagramm 7">
            <a:extLst>
              <a:ext uri="{FF2B5EF4-FFF2-40B4-BE49-F238E27FC236}">
                <a16:creationId xmlns:a16="http://schemas.microsoft.com/office/drawing/2014/main" id="{20B43E4F-E752-A4CC-5F15-F8E439F7E634}"/>
              </a:ext>
            </a:extLst>
          </p:cNvPr>
          <p:cNvGraphicFramePr/>
          <p:nvPr>
            <p:extLst>
              <p:ext uri="{D42A27DB-BD31-4B8C-83A1-F6EECF244321}">
                <p14:modId xmlns:p14="http://schemas.microsoft.com/office/powerpoint/2010/main" val="1236948950"/>
              </p:ext>
            </p:extLst>
          </p:nvPr>
        </p:nvGraphicFramePr>
        <p:xfrm>
          <a:off x="4141861" y="2144325"/>
          <a:ext cx="7192063" cy="302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288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C3F46-9BEB-D033-F9AB-AF27EE715359}"/>
              </a:ext>
            </a:extLst>
          </p:cNvPr>
          <p:cNvSpPr>
            <a:spLocks noGrp="1"/>
          </p:cNvSpPr>
          <p:nvPr>
            <p:ph type="title"/>
          </p:nvPr>
        </p:nvSpPr>
        <p:spPr>
          <a:xfrm>
            <a:off x="871561" y="457200"/>
            <a:ext cx="3932237" cy="1600200"/>
          </a:xfrm>
        </p:spPr>
        <p:txBody>
          <a:bodyPr anchor="ctr"/>
          <a:lstStyle/>
          <a:p>
            <a:r>
              <a:rPr lang="de-DE" sz="4400" b="1" dirty="0">
                <a:solidFill>
                  <a:srgbClr val="253773"/>
                </a:solidFill>
                <a:latin typeface="Gotham Black" pitchFamily="50" charset="0"/>
                <a:ea typeface="+mn-ea"/>
                <a:cs typeface="+mn-cs"/>
              </a:rPr>
              <a:t>Club-Board</a:t>
            </a:r>
          </a:p>
        </p:txBody>
      </p:sp>
      <p:sp>
        <p:nvSpPr>
          <p:cNvPr id="4" name="Textplatzhalter 3">
            <a:extLst>
              <a:ext uri="{FF2B5EF4-FFF2-40B4-BE49-F238E27FC236}">
                <a16:creationId xmlns:a16="http://schemas.microsoft.com/office/drawing/2014/main" id="{06D6A804-BBCA-6AC7-5345-B64F502A38AE}"/>
              </a:ext>
            </a:extLst>
          </p:cNvPr>
          <p:cNvSpPr>
            <a:spLocks noGrp="1"/>
          </p:cNvSpPr>
          <p:nvPr>
            <p:ph type="body" sz="half" idx="2"/>
          </p:nvPr>
        </p:nvSpPr>
        <p:spPr/>
        <p:txBody>
          <a:bodyPr>
            <a:normAutofit lnSpcReduction="10000"/>
          </a:bodyPr>
          <a:lstStyle/>
          <a:p>
            <a:pPr>
              <a:lnSpc>
                <a:spcPct val="90000"/>
              </a:lnSpc>
              <a:spcBef>
                <a:spcPts val="1200"/>
              </a:spcBef>
            </a:pPr>
            <a:r>
              <a:rPr lang="de-CH" sz="1800" dirty="0"/>
              <a:t>Alle unsere Mitglieder im </a:t>
            </a:r>
            <a:r>
              <a:rPr lang="de-CH" sz="1800" b="1" dirty="0"/>
              <a:t>Club Board</a:t>
            </a:r>
            <a:r>
              <a:rPr lang="de-CH" sz="1800" dirty="0"/>
              <a:t> arbeiten ehrenamtlich, sind mit sehr viel Herzblut für unseren Verein unterwegs und investieren unzählige Stunden ihrer eigenen Freizeit.</a:t>
            </a:r>
          </a:p>
          <a:p>
            <a:pPr>
              <a:lnSpc>
                <a:spcPct val="90000"/>
              </a:lnSpc>
              <a:spcBef>
                <a:spcPts val="1200"/>
              </a:spcBef>
            </a:pPr>
            <a:r>
              <a:rPr lang="de-CH" sz="1800" dirty="0"/>
              <a:t>Wir stehen dafür ein, dass alle interessierten Jugendlichen unseren Sport in einem der zahlreichen Jugendteams betreiben können – unabhängig von deren Fähigkeiten und finanziellen Möglichkeiten. </a:t>
            </a:r>
          </a:p>
          <a:p>
            <a:pPr>
              <a:lnSpc>
                <a:spcPct val="90000"/>
              </a:lnSpc>
              <a:spcBef>
                <a:spcPts val="1200"/>
              </a:spcBef>
            </a:pPr>
            <a:r>
              <a:rPr lang="de-CH" sz="1800" dirty="0"/>
              <a:t>Dies bildet eine wesentliche Grundlage für unser soziales Engagement in der Jugendarbeit. </a:t>
            </a:r>
          </a:p>
        </p:txBody>
      </p:sp>
      <p:pic>
        <p:nvPicPr>
          <p:cNvPr id="5" name="Grafik 4" descr="Ein Bild, das Person, Frau, lächelnd, haltend enthält.&#10;&#10;Automatisch generierte Beschreibung">
            <a:extLst>
              <a:ext uri="{FF2B5EF4-FFF2-40B4-BE49-F238E27FC236}">
                <a16:creationId xmlns:a16="http://schemas.microsoft.com/office/drawing/2014/main" id="{E27D06BA-AC62-EAD7-4E9F-B9DB2CB97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8536" y="3618013"/>
            <a:ext cx="1430999" cy="1625692"/>
          </a:xfrm>
          <a:prstGeom prst="rect">
            <a:avLst/>
          </a:prstGeom>
        </p:spPr>
      </p:pic>
      <p:pic>
        <p:nvPicPr>
          <p:cNvPr id="6" name="Grafik 5" descr="Ein Bild, das Text, Person, Getränk, darstellend enthält.&#10;&#10;Automatisch generierte Beschreibung">
            <a:extLst>
              <a:ext uri="{FF2B5EF4-FFF2-40B4-BE49-F238E27FC236}">
                <a16:creationId xmlns:a16="http://schemas.microsoft.com/office/drawing/2014/main" id="{AC8CC6FB-0DA1-DDAC-D391-8008E6102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480" y="1307492"/>
            <a:ext cx="1587893" cy="1651981"/>
          </a:xfrm>
          <a:prstGeom prst="rect">
            <a:avLst/>
          </a:prstGeom>
        </p:spPr>
      </p:pic>
      <p:sp>
        <p:nvSpPr>
          <p:cNvPr id="7" name="Rechteck 6">
            <a:extLst>
              <a:ext uri="{FF2B5EF4-FFF2-40B4-BE49-F238E27FC236}">
                <a16:creationId xmlns:a16="http://schemas.microsoft.com/office/drawing/2014/main" id="{714A11B6-9EBA-A08A-B4D7-D5D71B0CCE74}"/>
              </a:ext>
            </a:extLst>
          </p:cNvPr>
          <p:cNvSpPr/>
          <p:nvPr/>
        </p:nvSpPr>
        <p:spPr>
          <a:xfrm>
            <a:off x="9888133" y="2975161"/>
            <a:ext cx="1360562" cy="461665"/>
          </a:xfrm>
          <a:prstGeom prst="rect">
            <a:avLst/>
          </a:prstGeom>
        </p:spPr>
        <p:txBody>
          <a:bodyPr wrap="square">
            <a:spAutoFit/>
          </a:bodyPr>
          <a:lstStyle/>
          <a:p>
            <a:pPr algn="ctr"/>
            <a:r>
              <a:rPr lang="de-CH" altLang="en-US" sz="1200" dirty="0">
                <a:solidFill>
                  <a:schemeClr val="tx2"/>
                </a:solidFill>
                <a:latin typeface="Arial Narrow" panose="020B0606020202030204" pitchFamily="34" charset="0"/>
              </a:rPr>
              <a:t>Petrovic Jeanine</a:t>
            </a:r>
          </a:p>
          <a:p>
            <a:pPr algn="ctr"/>
            <a:r>
              <a:rPr lang="de-CH" altLang="en-US" sz="1200" dirty="0">
                <a:solidFill>
                  <a:schemeClr val="tx2"/>
                </a:solidFill>
                <a:latin typeface="Arial Narrow" panose="020B0606020202030204" pitchFamily="34" charset="0"/>
              </a:rPr>
              <a:t>Administration</a:t>
            </a:r>
          </a:p>
        </p:txBody>
      </p:sp>
      <p:sp>
        <p:nvSpPr>
          <p:cNvPr id="8" name="Rechteck 7">
            <a:extLst>
              <a:ext uri="{FF2B5EF4-FFF2-40B4-BE49-F238E27FC236}">
                <a16:creationId xmlns:a16="http://schemas.microsoft.com/office/drawing/2014/main" id="{96A2419F-D37E-42BA-B6A0-F27EB46BB7CB}"/>
              </a:ext>
            </a:extLst>
          </p:cNvPr>
          <p:cNvSpPr/>
          <p:nvPr/>
        </p:nvSpPr>
        <p:spPr>
          <a:xfrm>
            <a:off x="8488345" y="5307130"/>
            <a:ext cx="1415373" cy="461665"/>
          </a:xfrm>
          <a:prstGeom prst="rect">
            <a:avLst/>
          </a:prstGeom>
        </p:spPr>
        <p:txBody>
          <a:bodyPr wrap="square">
            <a:spAutoFit/>
          </a:bodyPr>
          <a:lstStyle/>
          <a:p>
            <a:pPr algn="ctr"/>
            <a:r>
              <a:rPr lang="de-CH" altLang="en-US" sz="1200" dirty="0">
                <a:solidFill>
                  <a:schemeClr val="tx2"/>
                </a:solidFill>
                <a:latin typeface="Arial Narrow" panose="020B0606020202030204" pitchFamily="34" charset="0"/>
              </a:rPr>
              <a:t>Öztürk Maria</a:t>
            </a:r>
          </a:p>
          <a:p>
            <a:pPr algn="ctr"/>
            <a:r>
              <a:rPr lang="de-CH" altLang="en-US" sz="1200" dirty="0">
                <a:solidFill>
                  <a:schemeClr val="tx2"/>
                </a:solidFill>
                <a:latin typeface="Arial Narrow" panose="020B0606020202030204" pitchFamily="34" charset="0"/>
              </a:rPr>
              <a:t>Office Manager</a:t>
            </a:r>
          </a:p>
        </p:txBody>
      </p:sp>
      <p:sp>
        <p:nvSpPr>
          <p:cNvPr id="9" name="Rechteck 8">
            <a:extLst>
              <a:ext uri="{FF2B5EF4-FFF2-40B4-BE49-F238E27FC236}">
                <a16:creationId xmlns:a16="http://schemas.microsoft.com/office/drawing/2014/main" id="{6775F72B-BD9D-BA1D-CA48-65EB66F80637}"/>
              </a:ext>
            </a:extLst>
          </p:cNvPr>
          <p:cNvSpPr/>
          <p:nvPr/>
        </p:nvSpPr>
        <p:spPr>
          <a:xfrm>
            <a:off x="7156476" y="2984940"/>
            <a:ext cx="1352608" cy="461665"/>
          </a:xfrm>
          <a:prstGeom prst="rect">
            <a:avLst/>
          </a:prstGeom>
        </p:spPr>
        <p:txBody>
          <a:bodyPr wrap="square">
            <a:spAutoFit/>
          </a:bodyPr>
          <a:lstStyle/>
          <a:p>
            <a:pPr algn="ctr"/>
            <a:r>
              <a:rPr lang="de-CH" altLang="en-US" sz="1200" dirty="0">
                <a:solidFill>
                  <a:schemeClr val="tx2"/>
                </a:solidFill>
                <a:latin typeface="Arial Narrow" panose="020B0606020202030204" pitchFamily="34" charset="0"/>
              </a:rPr>
              <a:t>Kakales Katerina</a:t>
            </a:r>
          </a:p>
          <a:p>
            <a:pPr algn="ctr"/>
            <a:r>
              <a:rPr lang="de-CH" altLang="en-US" sz="1200" dirty="0">
                <a:solidFill>
                  <a:schemeClr val="tx2"/>
                </a:solidFill>
                <a:latin typeface="Arial Narrow" panose="020B0606020202030204" pitchFamily="34" charset="0"/>
              </a:rPr>
              <a:t>Finanzen</a:t>
            </a:r>
          </a:p>
        </p:txBody>
      </p:sp>
      <p:sp>
        <p:nvSpPr>
          <p:cNvPr id="10" name="Rechteck 9">
            <a:extLst>
              <a:ext uri="{FF2B5EF4-FFF2-40B4-BE49-F238E27FC236}">
                <a16:creationId xmlns:a16="http://schemas.microsoft.com/office/drawing/2014/main" id="{E940C013-0F00-74A2-A346-D8978CAD60CF}"/>
              </a:ext>
            </a:extLst>
          </p:cNvPr>
          <p:cNvSpPr/>
          <p:nvPr/>
        </p:nvSpPr>
        <p:spPr>
          <a:xfrm>
            <a:off x="8512859" y="2975161"/>
            <a:ext cx="1360563" cy="461665"/>
          </a:xfrm>
          <a:prstGeom prst="rect">
            <a:avLst/>
          </a:prstGeom>
        </p:spPr>
        <p:txBody>
          <a:bodyPr wrap="square">
            <a:spAutoFit/>
          </a:bodyPr>
          <a:lstStyle/>
          <a:p>
            <a:pPr algn="ctr"/>
            <a:r>
              <a:rPr lang="de-CH" altLang="en-US" sz="1200" dirty="0">
                <a:solidFill>
                  <a:schemeClr val="tx2"/>
                </a:solidFill>
                <a:latin typeface="Arial Narrow" panose="020B0606020202030204" pitchFamily="34" charset="0"/>
              </a:rPr>
              <a:t>Gogic Suzana</a:t>
            </a:r>
          </a:p>
          <a:p>
            <a:pPr algn="ctr"/>
            <a:r>
              <a:rPr lang="de-CH" altLang="en-US" sz="1200" dirty="0">
                <a:solidFill>
                  <a:schemeClr val="tx2"/>
                </a:solidFill>
                <a:latin typeface="Arial Narrow" panose="020B0606020202030204" pitchFamily="34" charset="0"/>
              </a:rPr>
              <a:t>SocialMedia</a:t>
            </a:r>
          </a:p>
        </p:txBody>
      </p:sp>
      <p:sp>
        <p:nvSpPr>
          <p:cNvPr id="11" name="Rechteck 10">
            <a:extLst>
              <a:ext uri="{FF2B5EF4-FFF2-40B4-BE49-F238E27FC236}">
                <a16:creationId xmlns:a16="http://schemas.microsoft.com/office/drawing/2014/main" id="{5222440A-A819-E113-D6C1-C0FAB058FC4E}"/>
              </a:ext>
            </a:extLst>
          </p:cNvPr>
          <p:cNvSpPr/>
          <p:nvPr/>
        </p:nvSpPr>
        <p:spPr>
          <a:xfrm>
            <a:off x="7122102" y="5300867"/>
            <a:ext cx="1309353" cy="400110"/>
          </a:xfrm>
          <a:prstGeom prst="rect">
            <a:avLst/>
          </a:prstGeom>
        </p:spPr>
        <p:txBody>
          <a:bodyPr wrap="square">
            <a:spAutoFit/>
          </a:bodyPr>
          <a:lstStyle/>
          <a:p>
            <a:pPr algn="ctr"/>
            <a:r>
              <a:rPr lang="de-CH" altLang="en-US" sz="1200" dirty="0">
                <a:solidFill>
                  <a:schemeClr val="tx2"/>
                </a:solidFill>
                <a:latin typeface="Arial Narrow" panose="020B0606020202030204" pitchFamily="34" charset="0"/>
              </a:rPr>
              <a:t>Venditto Sandro</a:t>
            </a:r>
          </a:p>
          <a:p>
            <a:pPr algn="ctr"/>
            <a:r>
              <a:rPr lang="de-CH" altLang="en-US" sz="1200" dirty="0">
                <a:solidFill>
                  <a:schemeClr val="tx2"/>
                </a:solidFill>
                <a:latin typeface="Arial Narrow" panose="020B0606020202030204" pitchFamily="34" charset="0"/>
              </a:rPr>
              <a:t>Vize-Präsident</a:t>
            </a:r>
          </a:p>
        </p:txBody>
      </p:sp>
      <p:sp>
        <p:nvSpPr>
          <p:cNvPr id="12" name="Rechteck 11">
            <a:extLst>
              <a:ext uri="{FF2B5EF4-FFF2-40B4-BE49-F238E27FC236}">
                <a16:creationId xmlns:a16="http://schemas.microsoft.com/office/drawing/2014/main" id="{CC8636E3-052B-8B7A-3F71-706C9B7AED35}"/>
              </a:ext>
            </a:extLst>
          </p:cNvPr>
          <p:cNvSpPr/>
          <p:nvPr/>
        </p:nvSpPr>
        <p:spPr>
          <a:xfrm>
            <a:off x="5760930" y="2990534"/>
            <a:ext cx="1395545" cy="461665"/>
          </a:xfrm>
          <a:prstGeom prst="rect">
            <a:avLst/>
          </a:prstGeom>
        </p:spPr>
        <p:txBody>
          <a:bodyPr wrap="square">
            <a:spAutoFit/>
          </a:bodyPr>
          <a:lstStyle/>
          <a:p>
            <a:pPr algn="ctr"/>
            <a:r>
              <a:rPr lang="de-CH" altLang="en-US" sz="1200" dirty="0">
                <a:solidFill>
                  <a:schemeClr val="tx2"/>
                </a:solidFill>
                <a:latin typeface="Arial Narrow" panose="020B0606020202030204" pitchFamily="34" charset="0"/>
              </a:rPr>
              <a:t>Lenggenhager Martin</a:t>
            </a:r>
          </a:p>
          <a:p>
            <a:pPr algn="ctr"/>
            <a:r>
              <a:rPr lang="de-CH" altLang="en-US" sz="1200" dirty="0">
                <a:solidFill>
                  <a:schemeClr val="tx2"/>
                </a:solidFill>
                <a:latin typeface="Arial Narrow" panose="020B0606020202030204" pitchFamily="34" charset="0"/>
              </a:rPr>
              <a:t>Präsident</a:t>
            </a:r>
          </a:p>
        </p:txBody>
      </p:sp>
      <p:sp>
        <p:nvSpPr>
          <p:cNvPr id="13" name="Rechteck 12">
            <a:extLst>
              <a:ext uri="{FF2B5EF4-FFF2-40B4-BE49-F238E27FC236}">
                <a16:creationId xmlns:a16="http://schemas.microsoft.com/office/drawing/2014/main" id="{2584494D-94FB-4E38-B65E-8CFF21527A02}"/>
              </a:ext>
            </a:extLst>
          </p:cNvPr>
          <p:cNvSpPr/>
          <p:nvPr/>
        </p:nvSpPr>
        <p:spPr>
          <a:xfrm>
            <a:off x="9936840" y="5300867"/>
            <a:ext cx="1415372" cy="400110"/>
          </a:xfrm>
          <a:prstGeom prst="rect">
            <a:avLst/>
          </a:prstGeom>
        </p:spPr>
        <p:txBody>
          <a:bodyPr wrap="square">
            <a:spAutoFit/>
          </a:bodyPr>
          <a:lstStyle/>
          <a:p>
            <a:pPr algn="ctr"/>
            <a:r>
              <a:rPr lang="de-CH" altLang="en-US" sz="1200" dirty="0">
                <a:solidFill>
                  <a:schemeClr val="tx2"/>
                </a:solidFill>
                <a:latin typeface="Arial Narrow" panose="020B0606020202030204" pitchFamily="34" charset="0"/>
              </a:rPr>
              <a:t>Hussein Mustafa</a:t>
            </a:r>
          </a:p>
          <a:p>
            <a:pPr algn="ctr"/>
            <a:r>
              <a:rPr lang="de-CH" altLang="en-US" sz="1200" dirty="0">
                <a:solidFill>
                  <a:schemeClr val="tx2"/>
                </a:solidFill>
                <a:latin typeface="Arial Narrow" panose="020B0606020202030204" pitchFamily="34" charset="0"/>
              </a:rPr>
              <a:t>Webmaster</a:t>
            </a:r>
          </a:p>
        </p:txBody>
      </p:sp>
      <p:pic>
        <p:nvPicPr>
          <p:cNvPr id="14" name="Grafik 13">
            <a:extLst>
              <a:ext uri="{FF2B5EF4-FFF2-40B4-BE49-F238E27FC236}">
                <a16:creationId xmlns:a16="http://schemas.microsoft.com/office/drawing/2014/main" id="{3A4B2296-25DA-F39D-E8F0-566CA5907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4996" y="1315253"/>
            <a:ext cx="1368151" cy="1677820"/>
          </a:xfrm>
          <a:prstGeom prst="rect">
            <a:avLst/>
          </a:prstGeom>
        </p:spPr>
      </p:pic>
      <p:pic>
        <p:nvPicPr>
          <p:cNvPr id="15" name="Grafik 14" descr="Ein Bild, das Text, Person, Mann, gestreift enthält.&#10;&#10;Automatisch generierte Beschreibung">
            <a:extLst>
              <a:ext uri="{FF2B5EF4-FFF2-40B4-BE49-F238E27FC236}">
                <a16:creationId xmlns:a16="http://schemas.microsoft.com/office/drawing/2014/main" id="{AFDAD034-157F-29F6-A761-BADBA3AC89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2757" y="3599876"/>
            <a:ext cx="1309353" cy="1658513"/>
          </a:xfrm>
          <a:prstGeom prst="rect">
            <a:avLst/>
          </a:prstGeom>
        </p:spPr>
      </p:pic>
      <p:pic>
        <p:nvPicPr>
          <p:cNvPr id="16" name="Grafik 15" descr="Ein Bild, das Text, Person, Mann, draußen enthält.&#10;&#10;Automatisch generierte Beschreibung">
            <a:extLst>
              <a:ext uri="{FF2B5EF4-FFF2-40B4-BE49-F238E27FC236}">
                <a16:creationId xmlns:a16="http://schemas.microsoft.com/office/drawing/2014/main" id="{87B76779-4570-2F21-26B8-A1B7D39556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8536" y="1315253"/>
            <a:ext cx="1416023" cy="1670060"/>
          </a:xfrm>
          <a:prstGeom prst="rect">
            <a:avLst/>
          </a:prstGeom>
        </p:spPr>
      </p:pic>
      <p:pic>
        <p:nvPicPr>
          <p:cNvPr id="17" name="Grafik 16" descr="Ein Bild, das Text, Person enthält.&#10;&#10;Automatisch generierte Beschreibung">
            <a:extLst>
              <a:ext uri="{FF2B5EF4-FFF2-40B4-BE49-F238E27FC236}">
                <a16:creationId xmlns:a16="http://schemas.microsoft.com/office/drawing/2014/main" id="{41473D3F-87E8-3132-2FD0-B76D453727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918" y="1313756"/>
            <a:ext cx="1395158" cy="1685771"/>
          </a:xfrm>
          <a:prstGeom prst="rect">
            <a:avLst/>
          </a:prstGeom>
        </p:spPr>
      </p:pic>
      <p:sp>
        <p:nvSpPr>
          <p:cNvPr id="18" name="Rechteck 17">
            <a:extLst>
              <a:ext uri="{FF2B5EF4-FFF2-40B4-BE49-F238E27FC236}">
                <a16:creationId xmlns:a16="http://schemas.microsoft.com/office/drawing/2014/main" id="{A433FD6E-5B00-D8A7-33C2-DA99E768F53A}"/>
              </a:ext>
            </a:extLst>
          </p:cNvPr>
          <p:cNvSpPr/>
          <p:nvPr/>
        </p:nvSpPr>
        <p:spPr>
          <a:xfrm>
            <a:off x="5780309" y="1307493"/>
            <a:ext cx="1360562" cy="1664174"/>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260B36E2-D549-CDD1-5631-4A4D376E932A}"/>
              </a:ext>
            </a:extLst>
          </p:cNvPr>
          <p:cNvSpPr/>
          <p:nvPr/>
        </p:nvSpPr>
        <p:spPr>
          <a:xfrm>
            <a:off x="7140871" y="1307493"/>
            <a:ext cx="1360562" cy="1664174"/>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a:extLst>
              <a:ext uri="{FF2B5EF4-FFF2-40B4-BE49-F238E27FC236}">
                <a16:creationId xmlns:a16="http://schemas.microsoft.com/office/drawing/2014/main" id="{C114FED5-51E2-46FB-1434-469D0028F21C}"/>
              </a:ext>
            </a:extLst>
          </p:cNvPr>
          <p:cNvSpPr/>
          <p:nvPr/>
        </p:nvSpPr>
        <p:spPr>
          <a:xfrm>
            <a:off x="8498149" y="1307492"/>
            <a:ext cx="1360562" cy="1664174"/>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20">
            <a:extLst>
              <a:ext uri="{FF2B5EF4-FFF2-40B4-BE49-F238E27FC236}">
                <a16:creationId xmlns:a16="http://schemas.microsoft.com/office/drawing/2014/main" id="{5A2347BF-A335-448E-F6FC-4FA3DBE83786}"/>
              </a:ext>
            </a:extLst>
          </p:cNvPr>
          <p:cNvSpPr/>
          <p:nvPr/>
        </p:nvSpPr>
        <p:spPr>
          <a:xfrm>
            <a:off x="9864664" y="1307492"/>
            <a:ext cx="1360562" cy="1664174"/>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21">
            <a:extLst>
              <a:ext uri="{FF2B5EF4-FFF2-40B4-BE49-F238E27FC236}">
                <a16:creationId xmlns:a16="http://schemas.microsoft.com/office/drawing/2014/main" id="{A5B02FCE-6071-FFCC-9B2E-44DF8BE78FC6}"/>
              </a:ext>
            </a:extLst>
          </p:cNvPr>
          <p:cNvSpPr/>
          <p:nvPr/>
        </p:nvSpPr>
        <p:spPr>
          <a:xfrm>
            <a:off x="7096497" y="3619510"/>
            <a:ext cx="1360562" cy="1664174"/>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3" name="Grafik 22" descr="Ein Bild, das Person, Wand, Kleidung, lächelnd enthält.&#10;&#10;Automatisch generierte Beschreibung">
            <a:extLst>
              <a:ext uri="{FF2B5EF4-FFF2-40B4-BE49-F238E27FC236}">
                <a16:creationId xmlns:a16="http://schemas.microsoft.com/office/drawing/2014/main" id="{C924C278-4109-ED76-A9BA-2631AE94F9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1455" y="3618013"/>
            <a:ext cx="1576737" cy="1640376"/>
          </a:xfrm>
          <a:prstGeom prst="rect">
            <a:avLst/>
          </a:prstGeom>
        </p:spPr>
      </p:pic>
      <p:pic>
        <p:nvPicPr>
          <p:cNvPr id="24" name="Grafik 23" descr="Ein Bild, das Text, Person, Hemd, darstellend enthält.&#10;&#10;Automatisch generierte Beschreibung">
            <a:extLst>
              <a:ext uri="{FF2B5EF4-FFF2-40B4-BE49-F238E27FC236}">
                <a16:creationId xmlns:a16="http://schemas.microsoft.com/office/drawing/2014/main" id="{A733319E-5FE8-051B-D974-B469F4BF42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6173" y="3603329"/>
            <a:ext cx="1365666" cy="1640376"/>
          </a:xfrm>
          <a:prstGeom prst="rect">
            <a:avLst/>
          </a:prstGeom>
        </p:spPr>
      </p:pic>
      <p:sp>
        <p:nvSpPr>
          <p:cNvPr id="25" name="Rechteck 24">
            <a:extLst>
              <a:ext uri="{FF2B5EF4-FFF2-40B4-BE49-F238E27FC236}">
                <a16:creationId xmlns:a16="http://schemas.microsoft.com/office/drawing/2014/main" id="{04B2FFE4-6F78-7F39-FD89-6D71B7985727}"/>
              </a:ext>
            </a:extLst>
          </p:cNvPr>
          <p:cNvSpPr/>
          <p:nvPr/>
        </p:nvSpPr>
        <p:spPr>
          <a:xfrm>
            <a:off x="9814337" y="3619509"/>
            <a:ext cx="1360562" cy="1664174"/>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extLst>
              <a:ext uri="{FF2B5EF4-FFF2-40B4-BE49-F238E27FC236}">
                <a16:creationId xmlns:a16="http://schemas.microsoft.com/office/drawing/2014/main" id="{29B5E367-FBE9-1736-1051-573813171E8C}"/>
              </a:ext>
            </a:extLst>
          </p:cNvPr>
          <p:cNvSpPr/>
          <p:nvPr/>
        </p:nvSpPr>
        <p:spPr>
          <a:xfrm>
            <a:off x="8457059" y="3619510"/>
            <a:ext cx="1360562" cy="1664174"/>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extLst>
              <a:ext uri="{FF2B5EF4-FFF2-40B4-BE49-F238E27FC236}">
                <a16:creationId xmlns:a16="http://schemas.microsoft.com/office/drawing/2014/main" id="{EFAC0E81-ACB5-8B77-9C20-E34DAF35EBC1}"/>
              </a:ext>
            </a:extLst>
          </p:cNvPr>
          <p:cNvSpPr/>
          <p:nvPr/>
        </p:nvSpPr>
        <p:spPr>
          <a:xfrm>
            <a:off x="5784659" y="5300867"/>
            <a:ext cx="1309353" cy="461665"/>
          </a:xfrm>
          <a:prstGeom prst="rect">
            <a:avLst/>
          </a:prstGeom>
        </p:spPr>
        <p:txBody>
          <a:bodyPr wrap="square">
            <a:spAutoFit/>
          </a:bodyPr>
          <a:lstStyle/>
          <a:p>
            <a:pPr algn="ctr"/>
            <a:r>
              <a:rPr lang="de-CH" altLang="en-US" sz="1200" dirty="0">
                <a:solidFill>
                  <a:schemeClr val="tx2"/>
                </a:solidFill>
                <a:latin typeface="Arial Narrow" panose="020B0606020202030204" pitchFamily="34" charset="0"/>
              </a:rPr>
              <a:t>Croitoru Claudia</a:t>
            </a:r>
          </a:p>
          <a:p>
            <a:pPr algn="ctr"/>
            <a:r>
              <a:rPr lang="de-CH" altLang="en-US" sz="1200" dirty="0">
                <a:solidFill>
                  <a:schemeClr val="tx2"/>
                </a:solidFill>
                <a:latin typeface="Arial Narrow" panose="020B0606020202030204" pitchFamily="34" charset="0"/>
              </a:rPr>
              <a:t>Technical Director</a:t>
            </a:r>
          </a:p>
        </p:txBody>
      </p:sp>
      <p:sp>
        <p:nvSpPr>
          <p:cNvPr id="28" name="Rechteck 27">
            <a:extLst>
              <a:ext uri="{FF2B5EF4-FFF2-40B4-BE49-F238E27FC236}">
                <a16:creationId xmlns:a16="http://schemas.microsoft.com/office/drawing/2014/main" id="{B5FCC28F-A914-065F-EE7F-3074A0B4DBB2}"/>
              </a:ext>
            </a:extLst>
          </p:cNvPr>
          <p:cNvSpPr/>
          <p:nvPr/>
        </p:nvSpPr>
        <p:spPr>
          <a:xfrm>
            <a:off x="5759054" y="3619510"/>
            <a:ext cx="1360562" cy="1664174"/>
          </a:xfrm>
          <a:prstGeom prst="rect">
            <a:avLst/>
          </a:prstGeom>
          <a:noFill/>
          <a:ln w="762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95427497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1406</Words>
  <Application>Microsoft Office PowerPoint</Application>
  <PresentationFormat>Breitbild</PresentationFormat>
  <Paragraphs>204</Paragraphs>
  <Slides>15</Slides>
  <Notes>0</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15</vt:i4>
      </vt:variant>
    </vt:vector>
  </HeadingPairs>
  <TitlesOfParts>
    <vt:vector size="27" baseType="lpstr">
      <vt:lpstr>Aptos</vt:lpstr>
      <vt:lpstr>Aptos Narrow</vt:lpstr>
      <vt:lpstr>Arial</vt:lpstr>
      <vt:lpstr>Arial Narrow</vt:lpstr>
      <vt:lpstr>Calibri</vt:lpstr>
      <vt:lpstr>Franklin Gothic Demi</vt:lpstr>
      <vt:lpstr>Franklin Gothic Medium</vt:lpstr>
      <vt:lpstr>Gotham</vt:lpstr>
      <vt:lpstr>Gotham Black</vt:lpstr>
      <vt:lpstr>Times New Roman</vt:lpstr>
      <vt:lpstr>Wingdings</vt:lpstr>
      <vt:lpstr>Office</vt:lpstr>
      <vt:lpstr>PowerPoint-Präsentation</vt:lpstr>
      <vt:lpstr>Herzlich Willkommen</vt:lpstr>
      <vt:lpstr>PowerPoint-Präsentation</vt:lpstr>
      <vt:lpstr>PowerPoint-Präsentation</vt:lpstr>
      <vt:lpstr>PowerPoint-Präsentation</vt:lpstr>
      <vt:lpstr>PowerPoint-Präsentation</vt:lpstr>
      <vt:lpstr>PowerPoint-Präsentation</vt:lpstr>
      <vt:lpstr>Unsere Organisation</vt:lpstr>
      <vt:lpstr>Club-Board</vt:lpstr>
      <vt:lpstr>Unsere Fakten</vt:lpstr>
      <vt:lpstr>Unsere Coaches</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Lenggenhager</dc:creator>
  <cp:lastModifiedBy>Martin Lenggenhager</cp:lastModifiedBy>
  <cp:revision>308</cp:revision>
  <dcterms:created xsi:type="dcterms:W3CDTF">2024-02-27T08:10:11Z</dcterms:created>
  <dcterms:modified xsi:type="dcterms:W3CDTF">2024-04-17T13:47:55Z</dcterms:modified>
</cp:coreProperties>
</file>